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84" r:id="rId2"/>
  </p:sldMasterIdLst>
  <p:notesMasterIdLst>
    <p:notesMasterId r:id="rId26"/>
  </p:notesMasterIdLst>
  <p:sldIdLst>
    <p:sldId id="373" r:id="rId3"/>
    <p:sldId id="358" r:id="rId4"/>
    <p:sldId id="367" r:id="rId5"/>
    <p:sldId id="343" r:id="rId6"/>
    <p:sldId id="374" r:id="rId7"/>
    <p:sldId id="393" r:id="rId8"/>
    <p:sldId id="345" r:id="rId9"/>
    <p:sldId id="376" r:id="rId10"/>
    <p:sldId id="380" r:id="rId11"/>
    <p:sldId id="377" r:id="rId12"/>
    <p:sldId id="390" r:id="rId13"/>
    <p:sldId id="381" r:id="rId14"/>
    <p:sldId id="383" r:id="rId15"/>
    <p:sldId id="378" r:id="rId16"/>
    <p:sldId id="388" r:id="rId17"/>
    <p:sldId id="396" r:id="rId18"/>
    <p:sldId id="395" r:id="rId19"/>
    <p:sldId id="399" r:id="rId20"/>
    <p:sldId id="379" r:id="rId21"/>
    <p:sldId id="389" r:id="rId22"/>
    <p:sldId id="392" r:id="rId23"/>
    <p:sldId id="394" r:id="rId24"/>
    <p:sldId id="400" r:id="rId25"/>
  </p:sldIdLst>
  <p:sldSz cx="12192000" cy="6858000"/>
  <p:notesSz cx="6858000" cy="9144000"/>
  <p:embeddedFontLst>
    <p:embeddedFont>
      <p:font typeface="Calibri" panose="020F0502020204030204" pitchFamily="34" charset="0"/>
      <p:regular r:id="rId27"/>
      <p:bold r:id="rId27"/>
      <p:italic r:id="rId27"/>
      <p:boldItalic r:id="rId27"/>
    </p:embeddedFont>
    <p:embeddedFont>
      <p:font typeface="Cambria Math" panose="02040503050406030204" pitchFamily="18" charset="0"/>
      <p:regular r:id="rId27"/>
    </p:embeddedFont>
    <p:embeddedFont>
      <p:font typeface="Lato" panose="020F0502020204030203" pitchFamily="34" charset="0"/>
      <p:regular r:id="rId27"/>
      <p:bold r:id="rId27"/>
      <p:italic r:id="rId27"/>
      <p:boldItalic r:id="rId27"/>
    </p:embeddedFont>
    <p:embeddedFont>
      <p:font typeface="Lato Black" panose="020F0502020204030204" pitchFamily="34" charset="0"/>
      <p:bold r:id="rId27"/>
      <p:italic r:id="rId27"/>
      <p:boldItalic r:id="rId27"/>
    </p:embeddedFont>
    <p:embeddedFont>
      <p:font typeface="Montserrat" pitchFamily="2" charset="77"/>
      <p:regular r:id="rId27"/>
      <p:bold r:id="rId27"/>
      <p:italic r:id="rId27"/>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04" userDrawn="1">
          <p15:clr>
            <a:srgbClr val="A4A3A4"/>
          </p15:clr>
        </p15:guide>
        <p15:guide id="4" orient="horz" pos="11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1515"/>
    <a:srgbClr val="B83A4B"/>
    <a:srgbClr val="2F528F"/>
    <a:srgbClr val="E04F39"/>
    <a:srgbClr val="D51D1D"/>
    <a:srgbClr val="53565A"/>
    <a:srgbClr val="5F574F"/>
    <a:srgbClr val="AF2D24"/>
    <a:srgbClr val="B6B1A9"/>
    <a:srgbClr val="D4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848"/>
    <p:restoredTop sz="94993"/>
  </p:normalViewPr>
  <p:slideViewPr>
    <p:cSldViewPr snapToGrid="0" snapToObjects="1" showGuides="1">
      <p:cViewPr>
        <p:scale>
          <a:sx n="35" d="100"/>
          <a:sy n="35" d="100"/>
        </p:scale>
        <p:origin x="4408" y="2016"/>
      </p:cViewPr>
      <p:guideLst>
        <p:guide orient="horz" pos="2160"/>
        <p:guide pos="3840"/>
        <p:guide pos="504"/>
        <p:guide orient="horz" pos="11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71494-3951-FA47-A2D9-E3AB10964ECE}" type="datetimeFigureOut">
              <a:rPr lang="en-US" smtClean="0"/>
              <a:t>8/4/22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19C58-D451-C54B-A6BB-965E69BFF736}" type="slidenum">
              <a:rPr lang="en-US" smtClean="0"/>
              <a:t>‹#›</a:t>
            </a:fld>
            <a:endParaRPr lang="en-US"/>
          </a:p>
        </p:txBody>
      </p:sp>
    </p:spTree>
    <p:extLst>
      <p:ext uri="{BB962C8B-B14F-4D97-AF65-F5344CB8AC3E}">
        <p14:creationId xmlns:p14="http://schemas.microsoft.com/office/powerpoint/2010/main" val="2709462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vms.fnal.gov</a:t>
            </a:r>
            <a:r>
              <a:rPr lang="en-US" dirty="0"/>
              <a:t>/asset/</a:t>
            </a:r>
            <a:r>
              <a:rPr lang="en-US" dirty="0" err="1"/>
              <a:t>detail?recid</a:t>
            </a:r>
            <a:r>
              <a:rPr lang="en-US" dirty="0"/>
              <a:t>=1964850</a:t>
            </a:r>
          </a:p>
          <a:p>
            <a:endParaRPr lang="en-US" dirty="0"/>
          </a:p>
          <a:p>
            <a:r>
              <a:rPr lang="en-US" dirty="0"/>
              <a:t>Perhaps replace with neutrino track in </a:t>
            </a:r>
            <a:r>
              <a:rPr lang="en-US" dirty="0" err="1"/>
              <a:t>icarus</a:t>
            </a:r>
            <a:r>
              <a:rPr lang="en-US" dirty="0"/>
              <a:t>!!!</a:t>
            </a:r>
          </a:p>
        </p:txBody>
      </p:sp>
      <p:sp>
        <p:nvSpPr>
          <p:cNvPr id="4" name="Slide Number Placeholder 3"/>
          <p:cNvSpPr>
            <a:spLocks noGrp="1"/>
          </p:cNvSpPr>
          <p:nvPr>
            <p:ph type="sldNum" sz="quarter" idx="5"/>
          </p:nvPr>
        </p:nvSpPr>
        <p:spPr/>
        <p:txBody>
          <a:bodyPr/>
          <a:lstStyle/>
          <a:p>
            <a:fld id="{DBD19C58-D451-C54B-A6BB-965E69BFF736}" type="slidenum">
              <a:rPr lang="en-US" smtClean="0"/>
              <a:t>4</a:t>
            </a:fld>
            <a:endParaRPr lang="en-US"/>
          </a:p>
        </p:txBody>
      </p:sp>
    </p:spTree>
    <p:extLst>
      <p:ext uri="{BB962C8B-B14F-4D97-AF65-F5344CB8AC3E}">
        <p14:creationId xmlns:p14="http://schemas.microsoft.com/office/powerpoint/2010/main" val="4017359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19C58-D451-C54B-A6BB-965E69BFF736}" type="slidenum">
              <a:rPr lang="en-US" smtClean="0"/>
              <a:t>22</a:t>
            </a:fld>
            <a:endParaRPr lang="en-US"/>
          </a:p>
        </p:txBody>
      </p:sp>
    </p:spTree>
    <p:extLst>
      <p:ext uri="{BB962C8B-B14F-4D97-AF65-F5344CB8AC3E}">
        <p14:creationId xmlns:p14="http://schemas.microsoft.com/office/powerpoint/2010/main" val="2334796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19C58-D451-C54B-A6BB-965E69BFF736}" type="slidenum">
              <a:rPr lang="en-US" smtClean="0"/>
              <a:t>6</a:t>
            </a:fld>
            <a:endParaRPr lang="en-US"/>
          </a:p>
        </p:txBody>
      </p:sp>
    </p:spTree>
    <p:extLst>
      <p:ext uri="{BB962C8B-B14F-4D97-AF65-F5344CB8AC3E}">
        <p14:creationId xmlns:p14="http://schemas.microsoft.com/office/powerpoint/2010/main" val="369841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19C58-D451-C54B-A6BB-965E69BFF736}" type="slidenum">
              <a:rPr lang="en-US" smtClean="0"/>
              <a:t>7</a:t>
            </a:fld>
            <a:endParaRPr lang="en-US"/>
          </a:p>
        </p:txBody>
      </p:sp>
    </p:spTree>
    <p:extLst>
      <p:ext uri="{BB962C8B-B14F-4D97-AF65-F5344CB8AC3E}">
        <p14:creationId xmlns:p14="http://schemas.microsoft.com/office/powerpoint/2010/main" val="81622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19C58-D451-C54B-A6BB-965E69BFF736}" type="slidenum">
              <a:rPr lang="en-US" smtClean="0"/>
              <a:t>9</a:t>
            </a:fld>
            <a:endParaRPr lang="en-US"/>
          </a:p>
        </p:txBody>
      </p:sp>
    </p:spTree>
    <p:extLst>
      <p:ext uri="{BB962C8B-B14F-4D97-AF65-F5344CB8AC3E}">
        <p14:creationId xmlns:p14="http://schemas.microsoft.com/office/powerpoint/2010/main" val="3617635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19C58-D451-C54B-A6BB-965E69BFF736}" type="slidenum">
              <a:rPr lang="en-US" smtClean="0"/>
              <a:t>11</a:t>
            </a:fld>
            <a:endParaRPr lang="en-US"/>
          </a:p>
        </p:txBody>
      </p:sp>
    </p:spTree>
    <p:extLst>
      <p:ext uri="{BB962C8B-B14F-4D97-AF65-F5344CB8AC3E}">
        <p14:creationId xmlns:p14="http://schemas.microsoft.com/office/powerpoint/2010/main" val="696594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Mention that all tracks longer than 6m would trigger</a:t>
            </a:r>
          </a:p>
          <a:p>
            <a:pPr marL="171450" indent="-171450">
              <a:buFontTx/>
              <a:buChar char="-"/>
            </a:pPr>
            <a:r>
              <a:rPr lang="en-US" dirty="0"/>
              <a:t>Experiment currently using the green level (S5)</a:t>
            </a:r>
          </a:p>
        </p:txBody>
      </p:sp>
      <p:sp>
        <p:nvSpPr>
          <p:cNvPr id="4" name="Slide Number Placeholder 3"/>
          <p:cNvSpPr>
            <a:spLocks noGrp="1"/>
          </p:cNvSpPr>
          <p:nvPr>
            <p:ph type="sldNum" sz="quarter" idx="5"/>
          </p:nvPr>
        </p:nvSpPr>
        <p:spPr/>
        <p:txBody>
          <a:bodyPr/>
          <a:lstStyle/>
          <a:p>
            <a:fld id="{DBD19C58-D451-C54B-A6BB-965E69BFF736}" type="slidenum">
              <a:rPr lang="en-US" smtClean="0"/>
              <a:t>12</a:t>
            </a:fld>
            <a:endParaRPr lang="en-US"/>
          </a:p>
        </p:txBody>
      </p:sp>
    </p:spTree>
    <p:extLst>
      <p:ext uri="{BB962C8B-B14F-4D97-AF65-F5344CB8AC3E}">
        <p14:creationId xmlns:p14="http://schemas.microsoft.com/office/powerpoint/2010/main" val="2140458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19C58-D451-C54B-A6BB-965E69BFF736}" type="slidenum">
              <a:rPr lang="en-US" smtClean="0"/>
              <a:t>13</a:t>
            </a:fld>
            <a:endParaRPr lang="en-US"/>
          </a:p>
        </p:txBody>
      </p:sp>
    </p:spTree>
    <p:extLst>
      <p:ext uri="{BB962C8B-B14F-4D97-AF65-F5344CB8AC3E}">
        <p14:creationId xmlns:p14="http://schemas.microsoft.com/office/powerpoint/2010/main" val="1928153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19C58-D451-C54B-A6BB-965E69BFF736}" type="slidenum">
              <a:rPr lang="en-US" smtClean="0"/>
              <a:t>17</a:t>
            </a:fld>
            <a:endParaRPr lang="en-US"/>
          </a:p>
        </p:txBody>
      </p:sp>
    </p:spTree>
    <p:extLst>
      <p:ext uri="{BB962C8B-B14F-4D97-AF65-F5344CB8AC3E}">
        <p14:creationId xmlns:p14="http://schemas.microsoft.com/office/powerpoint/2010/main" val="3477788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19C58-D451-C54B-A6BB-965E69BFF736}" type="slidenum">
              <a:rPr lang="en-US" smtClean="0"/>
              <a:t>18</a:t>
            </a:fld>
            <a:endParaRPr lang="en-US"/>
          </a:p>
        </p:txBody>
      </p:sp>
    </p:spTree>
    <p:extLst>
      <p:ext uri="{BB962C8B-B14F-4D97-AF65-F5344CB8AC3E}">
        <p14:creationId xmlns:p14="http://schemas.microsoft.com/office/powerpoint/2010/main" val="2520121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5.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15.sv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2.xml"/><Relationship Id="rId4" Type="http://schemas.openxmlformats.org/officeDocument/2006/relationships/image" Target="../media/image3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5" Type="http://schemas.openxmlformats.org/officeDocument/2006/relationships/image" Target="../media/image34.svg"/><Relationship Id="rId4" Type="http://schemas.openxmlformats.org/officeDocument/2006/relationships/image" Target="../media/image3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5" Type="http://schemas.openxmlformats.org/officeDocument/2006/relationships/image" Target="../media/image34.svg"/><Relationship Id="rId4"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5" Type="http://schemas.openxmlformats.org/officeDocument/2006/relationships/image" Target="../media/image34.svg"/><Relationship Id="rId4" Type="http://schemas.openxmlformats.org/officeDocument/2006/relationships/image" Target="../media/image3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5" Type="http://schemas.openxmlformats.org/officeDocument/2006/relationships/image" Target="../media/image34.svg"/><Relationship Id="rId4"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5" Type="http://schemas.openxmlformats.org/officeDocument/2006/relationships/image" Target="../media/image34.svg"/><Relationship Id="rId4" Type="http://schemas.openxmlformats.org/officeDocument/2006/relationships/image" Target="../media/image3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5.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5.png"/><Relationship Id="rId4" Type="http://schemas.openxmlformats.org/officeDocument/2006/relationships/image" Target="../media/image2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5.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bg>
      <p:bgPr>
        <a:gradFill>
          <a:gsLst>
            <a:gs pos="15000">
              <a:srgbClr val="E04F39"/>
            </a:gs>
            <a:gs pos="50000">
              <a:srgbClr val="AF2D24"/>
            </a:gs>
            <a:gs pos="100000">
              <a:srgbClr val="8C1515"/>
            </a:gs>
          </a:gsLst>
          <a:lin ang="81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25F34CB-4092-FC40-9790-97C718FF67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8" name="Text Placeholder 27">
            <a:extLst>
              <a:ext uri="{FF2B5EF4-FFF2-40B4-BE49-F238E27FC236}">
                <a16:creationId xmlns:a16="http://schemas.microsoft.com/office/drawing/2014/main" id="{A96C29BD-F121-614E-937A-0FE2936909DD}"/>
              </a:ext>
            </a:extLst>
          </p:cNvPr>
          <p:cNvSpPr>
            <a:spLocks noGrp="1"/>
          </p:cNvSpPr>
          <p:nvPr>
            <p:ph type="body" sz="quarter" idx="10" hasCustomPrompt="1"/>
          </p:nvPr>
        </p:nvSpPr>
        <p:spPr>
          <a:xfrm>
            <a:off x="800100" y="647701"/>
            <a:ext cx="7563494" cy="2246574"/>
          </a:xfrm>
        </p:spPr>
        <p:txBody>
          <a:bodyPr anchor="b">
            <a:normAutofit/>
          </a:bodyPr>
          <a:lstStyle>
            <a:lvl1pPr>
              <a:defRPr sz="4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style</a:t>
            </a:r>
          </a:p>
        </p:txBody>
      </p:sp>
      <p:sp>
        <p:nvSpPr>
          <p:cNvPr id="30" name="Text Placeholder 29">
            <a:extLst>
              <a:ext uri="{FF2B5EF4-FFF2-40B4-BE49-F238E27FC236}">
                <a16:creationId xmlns:a16="http://schemas.microsoft.com/office/drawing/2014/main" id="{106C54A2-406A-8E4A-9A2F-D0E47BAE5AA9}"/>
              </a:ext>
            </a:extLst>
          </p:cNvPr>
          <p:cNvSpPr>
            <a:spLocks noGrp="1"/>
          </p:cNvSpPr>
          <p:nvPr>
            <p:ph type="body" sz="quarter" idx="11" hasCustomPrompt="1"/>
          </p:nvPr>
        </p:nvSpPr>
        <p:spPr>
          <a:xfrm>
            <a:off x="800099" y="2931546"/>
            <a:ext cx="7563495" cy="505405"/>
          </a:xfrm>
        </p:spPr>
        <p:txBody>
          <a:bodyPr anchor="b">
            <a:noAutofit/>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32" name="Text Placeholder 31">
            <a:extLst>
              <a:ext uri="{FF2B5EF4-FFF2-40B4-BE49-F238E27FC236}">
                <a16:creationId xmlns:a16="http://schemas.microsoft.com/office/drawing/2014/main" id="{E48681D7-BD26-DD4A-83F8-CC4789ACF986}"/>
              </a:ext>
            </a:extLst>
          </p:cNvPr>
          <p:cNvSpPr>
            <a:spLocks noGrp="1"/>
          </p:cNvSpPr>
          <p:nvPr>
            <p:ph type="body" sz="quarter" idx="12" hasCustomPrompt="1"/>
          </p:nvPr>
        </p:nvSpPr>
        <p:spPr>
          <a:xfrm>
            <a:off x="800100" y="3941112"/>
            <a:ext cx="7563494" cy="363896"/>
          </a:xfrm>
        </p:spPr>
        <p:txBody>
          <a:bodyPr anchor="t">
            <a:noAutofit/>
          </a:bodyP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34" name="Text Placeholder 33">
            <a:extLst>
              <a:ext uri="{FF2B5EF4-FFF2-40B4-BE49-F238E27FC236}">
                <a16:creationId xmlns:a16="http://schemas.microsoft.com/office/drawing/2014/main" id="{2D4B77C2-58D8-3547-BE9A-17CA8281CFF6}"/>
              </a:ext>
            </a:extLst>
          </p:cNvPr>
          <p:cNvSpPr>
            <a:spLocks noGrp="1"/>
          </p:cNvSpPr>
          <p:nvPr>
            <p:ph type="body" sz="quarter" idx="13" hasCustomPrompt="1"/>
          </p:nvPr>
        </p:nvSpPr>
        <p:spPr>
          <a:xfrm>
            <a:off x="800100" y="4306401"/>
            <a:ext cx="5199706" cy="295275"/>
          </a:xfrm>
        </p:spPr>
        <p:txBody>
          <a:bodyPr>
            <a:noAutofit/>
          </a:bodyPr>
          <a:lstStyle>
            <a:lvl1pPr>
              <a:defRPr sz="1600" b="1" i="0">
                <a:solidFill>
                  <a:schemeClr val="bg1"/>
                </a:solidFill>
                <a:latin typeface="Lato"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pic>
        <p:nvPicPr>
          <p:cNvPr id="38" name="Graphic 37">
            <a:extLst>
              <a:ext uri="{FF2B5EF4-FFF2-40B4-BE49-F238E27FC236}">
                <a16:creationId xmlns:a16="http://schemas.microsoft.com/office/drawing/2014/main" id="{1ED3813A-8E7E-9F47-972D-2F0D1165092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9786" y="6147835"/>
            <a:ext cx="1734821" cy="331193"/>
          </a:xfrm>
          <a:prstGeom prst="rect">
            <a:avLst/>
          </a:prstGeom>
        </p:spPr>
      </p:pic>
      <p:pic>
        <p:nvPicPr>
          <p:cNvPr id="40" name="Graphic 39">
            <a:extLst>
              <a:ext uri="{FF2B5EF4-FFF2-40B4-BE49-F238E27FC236}">
                <a16:creationId xmlns:a16="http://schemas.microsoft.com/office/drawing/2014/main" id="{A56DD04E-065E-734C-B575-C9A2A9CDD9A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46869" y="6156021"/>
            <a:ext cx="2022942" cy="337157"/>
          </a:xfrm>
          <a:prstGeom prst="rect">
            <a:avLst/>
          </a:prstGeom>
        </p:spPr>
      </p:pic>
      <p:cxnSp>
        <p:nvCxnSpPr>
          <p:cNvPr id="10" name="Straight Connector 9">
            <a:extLst>
              <a:ext uri="{FF2B5EF4-FFF2-40B4-BE49-F238E27FC236}">
                <a16:creationId xmlns:a16="http://schemas.microsoft.com/office/drawing/2014/main" id="{116C59BB-A00D-3740-8531-C0CE85C1DA71}"/>
              </a:ext>
            </a:extLst>
          </p:cNvPr>
          <p:cNvCxnSpPr>
            <a:cxnSpLocks/>
          </p:cNvCxnSpPr>
          <p:nvPr userDrawn="1"/>
        </p:nvCxnSpPr>
        <p:spPr>
          <a:xfrm>
            <a:off x="800100" y="3762332"/>
            <a:ext cx="105537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2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4B - Printabl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3A331C5C-6420-3241-B375-D7DF1665889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9786" y="6147835"/>
            <a:ext cx="1734821" cy="331193"/>
          </a:xfrm>
          <a:prstGeom prst="rect">
            <a:avLst/>
          </a:prstGeom>
        </p:spPr>
      </p:pic>
      <p:sp>
        <p:nvSpPr>
          <p:cNvPr id="21" name="Text Placeholder 27">
            <a:extLst>
              <a:ext uri="{FF2B5EF4-FFF2-40B4-BE49-F238E27FC236}">
                <a16:creationId xmlns:a16="http://schemas.microsoft.com/office/drawing/2014/main" id="{060F3F50-B70B-0A4F-A874-02AB52479A9F}"/>
              </a:ext>
            </a:extLst>
          </p:cNvPr>
          <p:cNvSpPr>
            <a:spLocks noGrp="1"/>
          </p:cNvSpPr>
          <p:nvPr>
            <p:ph type="body" sz="quarter" idx="10" hasCustomPrompt="1"/>
          </p:nvPr>
        </p:nvSpPr>
        <p:spPr>
          <a:xfrm>
            <a:off x="800100" y="638271"/>
            <a:ext cx="6449112" cy="2246574"/>
          </a:xfrm>
        </p:spPr>
        <p:txBody>
          <a:bodyPr anchor="b">
            <a:normAutofit/>
          </a:bodyPr>
          <a:lstStyle>
            <a:lvl1pPr>
              <a:defRPr sz="4800" b="1">
                <a:solidFill>
                  <a:srgbClr val="8C151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which can be up to three lines</a:t>
            </a:r>
          </a:p>
        </p:txBody>
      </p:sp>
      <p:cxnSp>
        <p:nvCxnSpPr>
          <p:cNvPr id="9" name="Straight Connector 8">
            <a:extLst>
              <a:ext uri="{FF2B5EF4-FFF2-40B4-BE49-F238E27FC236}">
                <a16:creationId xmlns:a16="http://schemas.microsoft.com/office/drawing/2014/main" id="{BCDBB2AB-B342-F240-B6FC-CB3DC589C205}"/>
              </a:ext>
            </a:extLst>
          </p:cNvPr>
          <p:cNvCxnSpPr>
            <a:cxnSpLocks/>
          </p:cNvCxnSpPr>
          <p:nvPr userDrawn="1"/>
        </p:nvCxnSpPr>
        <p:spPr>
          <a:xfrm>
            <a:off x="0" y="5868971"/>
            <a:ext cx="12192000"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29">
            <a:extLst>
              <a:ext uri="{FF2B5EF4-FFF2-40B4-BE49-F238E27FC236}">
                <a16:creationId xmlns:a16="http://schemas.microsoft.com/office/drawing/2014/main" id="{2E89B0A7-796E-2D40-8114-D574C54A7004}"/>
              </a:ext>
            </a:extLst>
          </p:cNvPr>
          <p:cNvSpPr>
            <a:spLocks noGrp="1"/>
          </p:cNvSpPr>
          <p:nvPr>
            <p:ph type="body" sz="quarter" idx="11" hasCustomPrompt="1"/>
          </p:nvPr>
        </p:nvSpPr>
        <p:spPr>
          <a:xfrm>
            <a:off x="800100" y="2903265"/>
            <a:ext cx="6553200" cy="505405"/>
          </a:xfrm>
        </p:spPr>
        <p:txBody>
          <a:bodyPr anchor="b">
            <a:noAutofit/>
          </a:bodyPr>
          <a:lstStyle>
            <a:lvl1pPr>
              <a:defRPr sz="2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11" name="Text Placeholder 31">
            <a:extLst>
              <a:ext uri="{FF2B5EF4-FFF2-40B4-BE49-F238E27FC236}">
                <a16:creationId xmlns:a16="http://schemas.microsoft.com/office/drawing/2014/main" id="{49EEFA02-258D-3749-8E3E-077DE41B6815}"/>
              </a:ext>
            </a:extLst>
          </p:cNvPr>
          <p:cNvSpPr>
            <a:spLocks noGrp="1"/>
          </p:cNvSpPr>
          <p:nvPr>
            <p:ph type="body" sz="quarter" idx="12" hasCustomPrompt="1"/>
          </p:nvPr>
        </p:nvSpPr>
        <p:spPr>
          <a:xfrm>
            <a:off x="800100" y="3836713"/>
            <a:ext cx="6553200" cy="416343"/>
          </a:xfrm>
        </p:spPr>
        <p:txBody>
          <a:bodyPr anchor="t">
            <a:noAutofit/>
          </a:bodyPr>
          <a:lstStyle>
            <a:lvl1pPr>
              <a:defRPr sz="1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12" name="Text Placeholder 33">
            <a:extLst>
              <a:ext uri="{FF2B5EF4-FFF2-40B4-BE49-F238E27FC236}">
                <a16:creationId xmlns:a16="http://schemas.microsoft.com/office/drawing/2014/main" id="{5DB91470-C8FF-3147-9809-A86334F4F11A}"/>
              </a:ext>
            </a:extLst>
          </p:cNvPr>
          <p:cNvSpPr>
            <a:spLocks noGrp="1"/>
          </p:cNvSpPr>
          <p:nvPr>
            <p:ph type="body" sz="quarter" idx="13" hasCustomPrompt="1"/>
          </p:nvPr>
        </p:nvSpPr>
        <p:spPr>
          <a:xfrm>
            <a:off x="800100" y="4260940"/>
            <a:ext cx="6553200" cy="416337"/>
          </a:xfrm>
        </p:spPr>
        <p:txBody>
          <a:bodyPr>
            <a:noAutofit/>
          </a:bodyPr>
          <a:lstStyle>
            <a:lvl1pPr>
              <a:defRPr sz="1800" b="0" i="0">
                <a:solidFill>
                  <a:schemeClr val="tx1">
                    <a:lumMod val="75000"/>
                    <a:lumOff val="25000"/>
                  </a:schemeClr>
                </a:solidFill>
                <a:latin typeface="Lato"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pic>
        <p:nvPicPr>
          <p:cNvPr id="13" name="Graphic 12">
            <a:extLst>
              <a:ext uri="{FF2B5EF4-FFF2-40B4-BE49-F238E27FC236}">
                <a16:creationId xmlns:a16="http://schemas.microsoft.com/office/drawing/2014/main" id="{E3D8AFCA-FA67-E24E-9495-CCF857DFEAF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46869" y="6156021"/>
            <a:ext cx="2022942" cy="337157"/>
          </a:xfrm>
          <a:prstGeom prst="rect">
            <a:avLst/>
          </a:prstGeom>
        </p:spPr>
      </p:pic>
    </p:spTree>
    <p:extLst>
      <p:ext uri="{BB962C8B-B14F-4D97-AF65-F5344CB8AC3E}">
        <p14:creationId xmlns:p14="http://schemas.microsoft.com/office/powerpoint/2010/main" val="556370878"/>
      </p:ext>
    </p:extLst>
  </p:cSld>
  <p:clrMapOvr>
    <a:masterClrMapping/>
  </p:clrMapOvr>
  <p:extLst>
    <p:ext uri="{DCECCB84-F9BA-43D5-87BE-67443E8EF086}">
      <p15:sldGuideLst xmlns:p15="http://schemas.microsoft.com/office/powerpoint/2012/main">
        <p15:guide id="1" pos="4632" userDrawn="1">
          <p15:clr>
            <a:srgbClr val="FBAE40"/>
          </p15:clr>
        </p15:guide>
        <p15:guide id="2" orient="horz" pos="2160" userDrawn="1">
          <p15:clr>
            <a:srgbClr val="FBAE40"/>
          </p15:clr>
        </p15:guide>
        <p15:guide id="3" orient="horz" pos="3696" userDrawn="1">
          <p15:clr>
            <a:srgbClr val="FBAE40"/>
          </p15:clr>
        </p15:guide>
        <p15:guide id="4" orient="horz" pos="26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4C - Printabl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03BB824F-06FE-B94E-B537-9D877034BE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9786" y="6147835"/>
            <a:ext cx="1734821" cy="331193"/>
          </a:xfrm>
          <a:prstGeom prst="rect">
            <a:avLst/>
          </a:prstGeom>
        </p:spPr>
      </p:pic>
      <p:sp>
        <p:nvSpPr>
          <p:cNvPr id="19" name="Text Placeholder 27">
            <a:extLst>
              <a:ext uri="{FF2B5EF4-FFF2-40B4-BE49-F238E27FC236}">
                <a16:creationId xmlns:a16="http://schemas.microsoft.com/office/drawing/2014/main" id="{5B0A1299-0246-3743-AB24-C4602BF8692E}"/>
              </a:ext>
            </a:extLst>
          </p:cNvPr>
          <p:cNvSpPr>
            <a:spLocks noGrp="1"/>
          </p:cNvSpPr>
          <p:nvPr>
            <p:ph type="body" sz="quarter" idx="10" hasCustomPrompt="1"/>
          </p:nvPr>
        </p:nvSpPr>
        <p:spPr>
          <a:xfrm>
            <a:off x="800100" y="638271"/>
            <a:ext cx="6449112" cy="2246574"/>
          </a:xfrm>
        </p:spPr>
        <p:txBody>
          <a:bodyPr anchor="b">
            <a:normAutofit/>
          </a:bodyPr>
          <a:lstStyle>
            <a:lvl1pPr>
              <a:defRPr sz="4800" b="1">
                <a:solidFill>
                  <a:srgbClr val="8C151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which can be up to three lines</a:t>
            </a:r>
          </a:p>
        </p:txBody>
      </p:sp>
      <p:cxnSp>
        <p:nvCxnSpPr>
          <p:cNvPr id="9" name="Straight Connector 8">
            <a:extLst>
              <a:ext uri="{FF2B5EF4-FFF2-40B4-BE49-F238E27FC236}">
                <a16:creationId xmlns:a16="http://schemas.microsoft.com/office/drawing/2014/main" id="{CCB02F77-94C6-5A4F-B43F-1FD34B8E96FD}"/>
              </a:ext>
            </a:extLst>
          </p:cNvPr>
          <p:cNvCxnSpPr>
            <a:cxnSpLocks/>
          </p:cNvCxnSpPr>
          <p:nvPr userDrawn="1"/>
        </p:nvCxnSpPr>
        <p:spPr>
          <a:xfrm>
            <a:off x="0" y="5868971"/>
            <a:ext cx="12192000"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29">
            <a:extLst>
              <a:ext uri="{FF2B5EF4-FFF2-40B4-BE49-F238E27FC236}">
                <a16:creationId xmlns:a16="http://schemas.microsoft.com/office/drawing/2014/main" id="{3E42215A-5E35-6947-8078-831FD9A04756}"/>
              </a:ext>
            </a:extLst>
          </p:cNvPr>
          <p:cNvSpPr>
            <a:spLocks noGrp="1"/>
          </p:cNvSpPr>
          <p:nvPr>
            <p:ph type="body" sz="quarter" idx="11" hasCustomPrompt="1"/>
          </p:nvPr>
        </p:nvSpPr>
        <p:spPr>
          <a:xfrm>
            <a:off x="800100" y="2903265"/>
            <a:ext cx="6553200" cy="505405"/>
          </a:xfrm>
        </p:spPr>
        <p:txBody>
          <a:bodyPr anchor="b">
            <a:noAutofit/>
          </a:bodyPr>
          <a:lstStyle>
            <a:lvl1pPr>
              <a:defRPr sz="2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11" name="Text Placeholder 31">
            <a:extLst>
              <a:ext uri="{FF2B5EF4-FFF2-40B4-BE49-F238E27FC236}">
                <a16:creationId xmlns:a16="http://schemas.microsoft.com/office/drawing/2014/main" id="{CE188A12-DB61-8748-8225-2639A0A4C48C}"/>
              </a:ext>
            </a:extLst>
          </p:cNvPr>
          <p:cNvSpPr>
            <a:spLocks noGrp="1"/>
          </p:cNvSpPr>
          <p:nvPr>
            <p:ph type="body" sz="quarter" idx="12" hasCustomPrompt="1"/>
          </p:nvPr>
        </p:nvSpPr>
        <p:spPr>
          <a:xfrm>
            <a:off x="800100" y="3836713"/>
            <a:ext cx="6553200" cy="416343"/>
          </a:xfrm>
        </p:spPr>
        <p:txBody>
          <a:bodyPr anchor="t">
            <a:noAutofit/>
          </a:bodyPr>
          <a:lstStyle>
            <a:lvl1pPr>
              <a:defRPr sz="1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12" name="Text Placeholder 33">
            <a:extLst>
              <a:ext uri="{FF2B5EF4-FFF2-40B4-BE49-F238E27FC236}">
                <a16:creationId xmlns:a16="http://schemas.microsoft.com/office/drawing/2014/main" id="{D1C1B219-B6E0-4145-BFD4-5E71133047C2}"/>
              </a:ext>
            </a:extLst>
          </p:cNvPr>
          <p:cNvSpPr>
            <a:spLocks noGrp="1"/>
          </p:cNvSpPr>
          <p:nvPr>
            <p:ph type="body" sz="quarter" idx="13" hasCustomPrompt="1"/>
          </p:nvPr>
        </p:nvSpPr>
        <p:spPr>
          <a:xfrm>
            <a:off x="800100" y="4260940"/>
            <a:ext cx="6553200" cy="416337"/>
          </a:xfrm>
        </p:spPr>
        <p:txBody>
          <a:bodyPr>
            <a:noAutofit/>
          </a:bodyPr>
          <a:lstStyle>
            <a:lvl1pPr>
              <a:defRPr sz="1800" b="0" i="0">
                <a:solidFill>
                  <a:schemeClr val="tx1">
                    <a:lumMod val="75000"/>
                    <a:lumOff val="25000"/>
                  </a:schemeClr>
                </a:solidFill>
                <a:latin typeface="Lato"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pic>
        <p:nvPicPr>
          <p:cNvPr id="23" name="Graphic 22">
            <a:extLst>
              <a:ext uri="{FF2B5EF4-FFF2-40B4-BE49-F238E27FC236}">
                <a16:creationId xmlns:a16="http://schemas.microsoft.com/office/drawing/2014/main" id="{4DBD1A7E-27C8-2242-B24D-C13A92E0EF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46869" y="6156021"/>
            <a:ext cx="2022942" cy="337157"/>
          </a:xfrm>
          <a:prstGeom prst="rect">
            <a:avLst/>
          </a:prstGeom>
        </p:spPr>
      </p:pic>
    </p:spTree>
    <p:extLst>
      <p:ext uri="{BB962C8B-B14F-4D97-AF65-F5344CB8AC3E}">
        <p14:creationId xmlns:p14="http://schemas.microsoft.com/office/powerpoint/2010/main" val="3241772664"/>
      </p:ext>
    </p:extLst>
  </p:cSld>
  <p:clrMapOvr>
    <a:masterClrMapping/>
  </p:clrMapOvr>
  <p:extLst>
    <p:ext uri="{DCECCB84-F9BA-43D5-87BE-67443E8EF086}">
      <p15:sldGuideLst xmlns:p15="http://schemas.microsoft.com/office/powerpoint/2012/main">
        <p15:guide id="1" pos="4632" userDrawn="1">
          <p15:clr>
            <a:srgbClr val="FBAE40"/>
          </p15:clr>
        </p15:guide>
        <p15:guide id="2" orient="horz" pos="2160" userDrawn="1">
          <p15:clr>
            <a:srgbClr val="FBAE40"/>
          </p15:clr>
        </p15:guide>
        <p15:guide id="3" orient="horz" pos="3696" userDrawn="1">
          <p15:clr>
            <a:srgbClr val="FBAE40"/>
          </p15:clr>
        </p15:guide>
        <p15:guide id="4" orient="horz" pos="26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6 - Printable">
    <p:bg>
      <p:bgPr>
        <a:solidFill>
          <a:schemeClr val="bg1"/>
        </a:solidFill>
        <a:effectLst/>
      </p:bgPr>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A96C29BD-F121-614E-937A-0FE2936909DD}"/>
              </a:ext>
            </a:extLst>
          </p:cNvPr>
          <p:cNvSpPr>
            <a:spLocks noGrp="1"/>
          </p:cNvSpPr>
          <p:nvPr>
            <p:ph type="body" sz="quarter" idx="10" hasCustomPrompt="1"/>
          </p:nvPr>
        </p:nvSpPr>
        <p:spPr>
          <a:xfrm>
            <a:off x="800099" y="487442"/>
            <a:ext cx="5947565" cy="2246574"/>
          </a:xfrm>
        </p:spPr>
        <p:txBody>
          <a:bodyPr anchor="b">
            <a:normAutofit/>
          </a:bodyPr>
          <a:lstStyle>
            <a:lvl1pPr>
              <a:defRPr sz="4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which can be up to three lines</a:t>
            </a:r>
          </a:p>
        </p:txBody>
      </p:sp>
      <p:sp>
        <p:nvSpPr>
          <p:cNvPr id="30" name="Text Placeholder 29">
            <a:extLst>
              <a:ext uri="{FF2B5EF4-FFF2-40B4-BE49-F238E27FC236}">
                <a16:creationId xmlns:a16="http://schemas.microsoft.com/office/drawing/2014/main" id="{106C54A2-406A-8E4A-9A2F-D0E47BAE5AA9}"/>
              </a:ext>
            </a:extLst>
          </p:cNvPr>
          <p:cNvSpPr>
            <a:spLocks noGrp="1"/>
          </p:cNvSpPr>
          <p:nvPr>
            <p:ph type="body" sz="quarter" idx="11" hasCustomPrompt="1"/>
          </p:nvPr>
        </p:nvSpPr>
        <p:spPr>
          <a:xfrm>
            <a:off x="800100" y="2903265"/>
            <a:ext cx="5947562" cy="505405"/>
          </a:xfrm>
        </p:spPr>
        <p:txBody>
          <a:bodyPr anchor="b">
            <a:noAutofit/>
          </a:bodyPr>
          <a:lstStyle>
            <a:lvl1pPr>
              <a:defRPr sz="2800">
                <a:solidFill>
                  <a:srgbClr val="8C151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32" name="Text Placeholder 31">
            <a:extLst>
              <a:ext uri="{FF2B5EF4-FFF2-40B4-BE49-F238E27FC236}">
                <a16:creationId xmlns:a16="http://schemas.microsoft.com/office/drawing/2014/main" id="{E48681D7-BD26-DD4A-83F8-CC4789ACF986}"/>
              </a:ext>
            </a:extLst>
          </p:cNvPr>
          <p:cNvSpPr>
            <a:spLocks noGrp="1"/>
          </p:cNvSpPr>
          <p:nvPr>
            <p:ph type="body" sz="quarter" idx="12" hasCustomPrompt="1"/>
          </p:nvPr>
        </p:nvSpPr>
        <p:spPr>
          <a:xfrm>
            <a:off x="800100" y="4413375"/>
            <a:ext cx="5947564" cy="374254"/>
          </a:xfrm>
        </p:spPr>
        <p:txBody>
          <a:bodyPr anchor="t">
            <a:noAutofit/>
          </a:bodyPr>
          <a:lstStyle>
            <a:lvl1pPr>
              <a:defRPr sz="1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34" name="Text Placeholder 33">
            <a:extLst>
              <a:ext uri="{FF2B5EF4-FFF2-40B4-BE49-F238E27FC236}">
                <a16:creationId xmlns:a16="http://schemas.microsoft.com/office/drawing/2014/main" id="{2D4B77C2-58D8-3547-BE9A-17CA8281CFF6}"/>
              </a:ext>
            </a:extLst>
          </p:cNvPr>
          <p:cNvSpPr>
            <a:spLocks noGrp="1"/>
          </p:cNvSpPr>
          <p:nvPr>
            <p:ph type="body" sz="quarter" idx="13" hasCustomPrompt="1"/>
          </p:nvPr>
        </p:nvSpPr>
        <p:spPr>
          <a:xfrm>
            <a:off x="800097" y="4806484"/>
            <a:ext cx="5947565" cy="374251"/>
          </a:xfrm>
        </p:spPr>
        <p:txBody>
          <a:bodyPr>
            <a:noAutofit/>
          </a:bodyPr>
          <a:lstStyle>
            <a:lvl1pPr>
              <a:defRPr sz="1200" b="1" i="0">
                <a:solidFill>
                  <a:schemeClr val="tx1">
                    <a:lumMod val="75000"/>
                    <a:lumOff val="25000"/>
                  </a:schemeClr>
                </a:solidFill>
                <a:latin typeface="Lato Black"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cxnSp>
        <p:nvCxnSpPr>
          <p:cNvPr id="7" name="Straight Connector 6">
            <a:extLst>
              <a:ext uri="{FF2B5EF4-FFF2-40B4-BE49-F238E27FC236}">
                <a16:creationId xmlns:a16="http://schemas.microsoft.com/office/drawing/2014/main" id="{B5D2C9AD-CFDA-224D-8C1F-3CF1600D138A}"/>
              </a:ext>
            </a:extLst>
          </p:cNvPr>
          <p:cNvCxnSpPr>
            <a:cxnSpLocks/>
          </p:cNvCxnSpPr>
          <p:nvPr userDrawn="1"/>
        </p:nvCxnSpPr>
        <p:spPr>
          <a:xfrm>
            <a:off x="0" y="4191000"/>
            <a:ext cx="7340828"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25F811-2A79-9F4C-80E3-5C2145650C93}"/>
              </a:ext>
            </a:extLst>
          </p:cNvPr>
          <p:cNvCxnSpPr>
            <a:cxnSpLocks/>
          </p:cNvCxnSpPr>
          <p:nvPr userDrawn="1"/>
        </p:nvCxnSpPr>
        <p:spPr>
          <a:xfrm>
            <a:off x="0" y="5868971"/>
            <a:ext cx="12192000"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2BBD6D63-68E7-7543-862D-BA63B5F68F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9786" y="6147835"/>
            <a:ext cx="1734821" cy="331193"/>
          </a:xfrm>
          <a:prstGeom prst="rect">
            <a:avLst/>
          </a:prstGeom>
        </p:spPr>
      </p:pic>
      <p:pic>
        <p:nvPicPr>
          <p:cNvPr id="23" name="Graphic 22">
            <a:extLst>
              <a:ext uri="{FF2B5EF4-FFF2-40B4-BE49-F238E27FC236}">
                <a16:creationId xmlns:a16="http://schemas.microsoft.com/office/drawing/2014/main" id="{C2D8E87E-D5FA-C044-B53C-5AD169C3FB6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346869" y="6156021"/>
            <a:ext cx="2022942" cy="337157"/>
          </a:xfrm>
          <a:prstGeom prst="rect">
            <a:avLst/>
          </a:prstGeom>
        </p:spPr>
      </p:pic>
      <p:sp>
        <p:nvSpPr>
          <p:cNvPr id="11" name="Picture Placeholder 2">
            <a:extLst>
              <a:ext uri="{FF2B5EF4-FFF2-40B4-BE49-F238E27FC236}">
                <a16:creationId xmlns:a16="http://schemas.microsoft.com/office/drawing/2014/main" id="{70DAFBF7-20F6-DA42-873E-AC5024D8211D}"/>
              </a:ext>
            </a:extLst>
          </p:cNvPr>
          <p:cNvSpPr>
            <a:spLocks noGrp="1"/>
          </p:cNvSpPr>
          <p:nvPr>
            <p:ph type="pic" sz="quarter" idx="15"/>
          </p:nvPr>
        </p:nvSpPr>
        <p:spPr>
          <a:xfrm>
            <a:off x="7340826" y="0"/>
            <a:ext cx="4851173" cy="5868988"/>
          </a:xfrm>
          <a:solidFill>
            <a:schemeClr val="bg2"/>
          </a:solidFill>
        </p:spPr>
        <p:txBody>
          <a:bodyPr/>
          <a:lstStyle>
            <a:lvl1pPr>
              <a:defRPr sz="3200"/>
            </a:lvl1pPr>
          </a:lstStyle>
          <a:p>
            <a:r>
              <a:rPr lang="en-US"/>
              <a:t>Click icon to add picture</a:t>
            </a:r>
            <a:endParaRPr lang="en-US" dirty="0"/>
          </a:p>
        </p:txBody>
      </p:sp>
    </p:spTree>
    <p:extLst>
      <p:ext uri="{BB962C8B-B14F-4D97-AF65-F5344CB8AC3E}">
        <p14:creationId xmlns:p14="http://schemas.microsoft.com/office/powerpoint/2010/main" val="550682764"/>
      </p:ext>
    </p:extLst>
  </p:cSld>
  <p:clrMapOvr>
    <a:masterClrMapping/>
  </p:clrMapOvr>
  <p:extLst>
    <p:ext uri="{DCECCB84-F9BA-43D5-87BE-67443E8EF086}">
      <p15:sldGuideLst xmlns:p15="http://schemas.microsoft.com/office/powerpoint/2012/main">
        <p15:guide id="1" pos="4632" userDrawn="1">
          <p15:clr>
            <a:srgbClr val="FBAE40"/>
          </p15:clr>
        </p15:guide>
        <p15:guide id="2" orient="horz" pos="2160" userDrawn="1">
          <p15:clr>
            <a:srgbClr val="FBAE40"/>
          </p15:clr>
        </p15:guide>
        <p15:guide id="3" orient="horz" pos="3696" userDrawn="1">
          <p15:clr>
            <a:srgbClr val="FBAE40"/>
          </p15:clr>
        </p15:guide>
        <p15:guide id="4" orient="horz" pos="26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C7B1-D8C7-F946-BDEC-0EFE67A9A6EC}"/>
              </a:ext>
            </a:extLst>
          </p:cNvPr>
          <p:cNvSpPr>
            <a:spLocks noGrp="1"/>
          </p:cNvSpPr>
          <p:nvPr>
            <p:ph type="title" hasCustomPrompt="1"/>
          </p:nvPr>
        </p:nvSpPr>
        <p:spPr>
          <a:xfrm>
            <a:off x="838200" y="365125"/>
            <a:ext cx="10515600" cy="1325563"/>
          </a:xfrm>
          <a:prstGeom prst="rect">
            <a:avLst/>
          </a:prstGeom>
        </p:spPr>
        <p:txBody>
          <a:bodyPr/>
          <a:lstStyle/>
          <a:p>
            <a:r>
              <a:rPr lang="en-US" dirty="0"/>
              <a:t>Click to edit Title</a:t>
            </a:r>
          </a:p>
        </p:txBody>
      </p:sp>
      <p:sp>
        <p:nvSpPr>
          <p:cNvPr id="5" name="Text Placeholder 4">
            <a:extLst>
              <a:ext uri="{FF2B5EF4-FFF2-40B4-BE49-F238E27FC236}">
                <a16:creationId xmlns:a16="http://schemas.microsoft.com/office/drawing/2014/main" id="{AA208F39-E724-4149-8D36-3B5FD266B080}"/>
              </a:ext>
            </a:extLst>
          </p:cNvPr>
          <p:cNvSpPr>
            <a:spLocks noGrp="1"/>
          </p:cNvSpPr>
          <p:nvPr>
            <p:ph type="body" sz="quarter" idx="10"/>
          </p:nvPr>
        </p:nvSpPr>
        <p:spPr>
          <a:xfrm>
            <a:off x="838200" y="1819275"/>
            <a:ext cx="10515600" cy="45608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2780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 Option 1">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0F7D61A-F64B-A54D-BB59-664075AAD214}"/>
              </a:ext>
            </a:extLst>
          </p:cNvPr>
          <p:cNvSpPr>
            <a:spLocks noGrp="1"/>
          </p:cNvSpPr>
          <p:nvPr>
            <p:ph type="title" hasCustomPrompt="1"/>
          </p:nvPr>
        </p:nvSpPr>
        <p:spPr>
          <a:xfrm>
            <a:off x="800100" y="636586"/>
            <a:ext cx="3411930" cy="1116014"/>
          </a:xfrm>
          <a:prstGeom prst="rect">
            <a:avLst/>
          </a:prstGeom>
        </p:spPr>
        <p:txBody>
          <a:bodyPr vert="horz" lIns="0" tIns="45720" rIns="91440" bIns="45720" rtlCol="0" anchor="t">
            <a:normAutofit/>
          </a:bodyPr>
          <a:lstStyle/>
          <a:p>
            <a:r>
              <a:rPr lang="en-US" dirty="0"/>
              <a:t>Click to add title</a:t>
            </a:r>
          </a:p>
        </p:txBody>
      </p:sp>
      <p:sp>
        <p:nvSpPr>
          <p:cNvPr id="10" name="Text Placeholder 10">
            <a:extLst>
              <a:ext uri="{FF2B5EF4-FFF2-40B4-BE49-F238E27FC236}">
                <a16:creationId xmlns:a16="http://schemas.microsoft.com/office/drawing/2014/main" id="{C344577E-F773-6C4C-AE60-FB719D99A48A}"/>
              </a:ext>
            </a:extLst>
          </p:cNvPr>
          <p:cNvSpPr>
            <a:spLocks noGrp="1"/>
          </p:cNvSpPr>
          <p:nvPr>
            <p:ph type="body" sz="quarter" idx="13" hasCustomPrompt="1"/>
          </p:nvPr>
        </p:nvSpPr>
        <p:spPr>
          <a:xfrm>
            <a:off x="4403687" y="723007"/>
            <a:ext cx="3384626"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Section 1 Title</a:t>
            </a:r>
          </a:p>
        </p:txBody>
      </p:sp>
      <p:sp>
        <p:nvSpPr>
          <p:cNvPr id="14" name="Text Placeholder 10">
            <a:extLst>
              <a:ext uri="{FF2B5EF4-FFF2-40B4-BE49-F238E27FC236}">
                <a16:creationId xmlns:a16="http://schemas.microsoft.com/office/drawing/2014/main" id="{D518763A-6065-A341-A8B2-AE7F8D1A9B83}"/>
              </a:ext>
            </a:extLst>
          </p:cNvPr>
          <p:cNvSpPr>
            <a:spLocks noGrp="1"/>
          </p:cNvSpPr>
          <p:nvPr>
            <p:ph type="body" sz="quarter" idx="17" hasCustomPrompt="1"/>
          </p:nvPr>
        </p:nvSpPr>
        <p:spPr>
          <a:xfrm>
            <a:off x="4403687" y="2270224"/>
            <a:ext cx="3384626"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Section 2 Title</a:t>
            </a:r>
          </a:p>
        </p:txBody>
      </p:sp>
      <p:sp>
        <p:nvSpPr>
          <p:cNvPr id="16" name="Text Placeholder 10">
            <a:extLst>
              <a:ext uri="{FF2B5EF4-FFF2-40B4-BE49-F238E27FC236}">
                <a16:creationId xmlns:a16="http://schemas.microsoft.com/office/drawing/2014/main" id="{F4F60F32-F7FC-D74A-B61F-062B52187D1E}"/>
              </a:ext>
            </a:extLst>
          </p:cNvPr>
          <p:cNvSpPr>
            <a:spLocks noGrp="1"/>
          </p:cNvSpPr>
          <p:nvPr>
            <p:ph type="body" sz="quarter" idx="19" hasCustomPrompt="1"/>
          </p:nvPr>
        </p:nvSpPr>
        <p:spPr>
          <a:xfrm>
            <a:off x="4403687" y="3798312"/>
            <a:ext cx="3384626"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Section 3 Title</a:t>
            </a:r>
          </a:p>
        </p:txBody>
      </p:sp>
      <p:sp>
        <p:nvSpPr>
          <p:cNvPr id="18" name="Text Placeholder 10">
            <a:extLst>
              <a:ext uri="{FF2B5EF4-FFF2-40B4-BE49-F238E27FC236}">
                <a16:creationId xmlns:a16="http://schemas.microsoft.com/office/drawing/2014/main" id="{C127CDD6-FBEF-EE4C-9F38-757B119F092E}"/>
              </a:ext>
            </a:extLst>
          </p:cNvPr>
          <p:cNvSpPr>
            <a:spLocks noGrp="1"/>
          </p:cNvSpPr>
          <p:nvPr>
            <p:ph type="body" sz="quarter" idx="21" hasCustomPrompt="1"/>
          </p:nvPr>
        </p:nvSpPr>
        <p:spPr>
          <a:xfrm>
            <a:off x="7979932" y="711892"/>
            <a:ext cx="3384626"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Section 4 Title</a:t>
            </a:r>
          </a:p>
        </p:txBody>
      </p:sp>
      <p:sp>
        <p:nvSpPr>
          <p:cNvPr id="20" name="Text Placeholder 10">
            <a:extLst>
              <a:ext uri="{FF2B5EF4-FFF2-40B4-BE49-F238E27FC236}">
                <a16:creationId xmlns:a16="http://schemas.microsoft.com/office/drawing/2014/main" id="{12475248-C410-E548-A28F-8AA6518566C1}"/>
              </a:ext>
            </a:extLst>
          </p:cNvPr>
          <p:cNvSpPr>
            <a:spLocks noGrp="1"/>
          </p:cNvSpPr>
          <p:nvPr>
            <p:ph type="body" sz="quarter" idx="23" hasCustomPrompt="1"/>
          </p:nvPr>
        </p:nvSpPr>
        <p:spPr>
          <a:xfrm>
            <a:off x="7979932" y="2259109"/>
            <a:ext cx="3384626"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Section 5 Title</a:t>
            </a:r>
          </a:p>
        </p:txBody>
      </p:sp>
      <p:sp>
        <p:nvSpPr>
          <p:cNvPr id="22" name="Text Placeholder 10">
            <a:extLst>
              <a:ext uri="{FF2B5EF4-FFF2-40B4-BE49-F238E27FC236}">
                <a16:creationId xmlns:a16="http://schemas.microsoft.com/office/drawing/2014/main" id="{0E28E414-0678-DA4E-9D26-1094523653FF}"/>
              </a:ext>
            </a:extLst>
          </p:cNvPr>
          <p:cNvSpPr>
            <a:spLocks noGrp="1"/>
          </p:cNvSpPr>
          <p:nvPr>
            <p:ph type="body" sz="quarter" idx="25" hasCustomPrompt="1"/>
          </p:nvPr>
        </p:nvSpPr>
        <p:spPr>
          <a:xfrm>
            <a:off x="7979932" y="3787197"/>
            <a:ext cx="3384626"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Section 6 Title</a:t>
            </a:r>
          </a:p>
        </p:txBody>
      </p:sp>
      <p:sp>
        <p:nvSpPr>
          <p:cNvPr id="3" name="Text Placeholder 2">
            <a:extLst>
              <a:ext uri="{FF2B5EF4-FFF2-40B4-BE49-F238E27FC236}">
                <a16:creationId xmlns:a16="http://schemas.microsoft.com/office/drawing/2014/main" id="{35A9C2C1-E88D-9641-A57C-DEA0DF949468}"/>
              </a:ext>
            </a:extLst>
          </p:cNvPr>
          <p:cNvSpPr>
            <a:spLocks noGrp="1"/>
          </p:cNvSpPr>
          <p:nvPr>
            <p:ph type="body" sz="quarter" idx="26" hasCustomPrompt="1"/>
          </p:nvPr>
        </p:nvSpPr>
        <p:spPr>
          <a:xfrm>
            <a:off x="4403725" y="1136987"/>
            <a:ext cx="3384588" cy="1116013"/>
          </a:xfrm>
        </p:spPr>
        <p:txBody>
          <a:bodyPr/>
          <a:lstStyle>
            <a:lvl1pPr>
              <a:lnSpc>
                <a:spcPct val="120000"/>
              </a:lnSpc>
              <a:defRPr>
                <a:solidFill>
                  <a:schemeClr val="tx1">
                    <a:lumMod val="75000"/>
                    <a:lumOff val="25000"/>
                  </a:schemeClr>
                </a:solidFill>
              </a:defRPr>
            </a:lvl1pPr>
          </a:lstStyle>
          <a:p>
            <a:pPr lvl="0"/>
            <a:r>
              <a:rPr lang="en-US" dirty="0"/>
              <a:t>Click to edit text</a:t>
            </a:r>
          </a:p>
        </p:txBody>
      </p:sp>
      <p:sp>
        <p:nvSpPr>
          <p:cNvPr id="24" name="Text Placeholder 2">
            <a:extLst>
              <a:ext uri="{FF2B5EF4-FFF2-40B4-BE49-F238E27FC236}">
                <a16:creationId xmlns:a16="http://schemas.microsoft.com/office/drawing/2014/main" id="{4B69A155-606B-C744-8B99-0CF0DA55C2A8}"/>
              </a:ext>
            </a:extLst>
          </p:cNvPr>
          <p:cNvSpPr>
            <a:spLocks noGrp="1"/>
          </p:cNvSpPr>
          <p:nvPr>
            <p:ph type="body" sz="quarter" idx="27" hasCustomPrompt="1"/>
          </p:nvPr>
        </p:nvSpPr>
        <p:spPr>
          <a:xfrm>
            <a:off x="4403725" y="2686682"/>
            <a:ext cx="3384588" cy="1116013"/>
          </a:xfrm>
        </p:spPr>
        <p:txBody>
          <a:bodyPr/>
          <a:lstStyle>
            <a:lvl1pPr>
              <a:lnSpc>
                <a:spcPct val="120000"/>
              </a:lnSpc>
              <a:defRPr>
                <a:solidFill>
                  <a:schemeClr val="tx1">
                    <a:lumMod val="75000"/>
                    <a:lumOff val="25000"/>
                  </a:schemeClr>
                </a:solidFill>
              </a:defRPr>
            </a:lvl1pPr>
          </a:lstStyle>
          <a:p>
            <a:pPr lvl="0"/>
            <a:r>
              <a:rPr lang="en-US" dirty="0"/>
              <a:t>Click to edit text</a:t>
            </a:r>
          </a:p>
        </p:txBody>
      </p:sp>
      <p:sp>
        <p:nvSpPr>
          <p:cNvPr id="25" name="Text Placeholder 2">
            <a:extLst>
              <a:ext uri="{FF2B5EF4-FFF2-40B4-BE49-F238E27FC236}">
                <a16:creationId xmlns:a16="http://schemas.microsoft.com/office/drawing/2014/main" id="{DB91FA69-9C72-4A4B-A704-BCCEB65325B1}"/>
              </a:ext>
            </a:extLst>
          </p:cNvPr>
          <p:cNvSpPr>
            <a:spLocks noGrp="1"/>
          </p:cNvSpPr>
          <p:nvPr>
            <p:ph type="body" sz="quarter" idx="28" hasCustomPrompt="1"/>
          </p:nvPr>
        </p:nvSpPr>
        <p:spPr>
          <a:xfrm>
            <a:off x="4403687" y="4218136"/>
            <a:ext cx="3384588" cy="1116013"/>
          </a:xfrm>
        </p:spPr>
        <p:txBody>
          <a:bodyPr/>
          <a:lstStyle>
            <a:lvl1pPr>
              <a:lnSpc>
                <a:spcPct val="120000"/>
              </a:lnSpc>
              <a:defRPr>
                <a:solidFill>
                  <a:schemeClr val="tx1">
                    <a:lumMod val="75000"/>
                    <a:lumOff val="25000"/>
                  </a:schemeClr>
                </a:solidFill>
              </a:defRPr>
            </a:lvl1pPr>
          </a:lstStyle>
          <a:p>
            <a:pPr lvl="0"/>
            <a:r>
              <a:rPr lang="en-US" dirty="0"/>
              <a:t>Click to edit text</a:t>
            </a:r>
          </a:p>
        </p:txBody>
      </p:sp>
      <p:sp>
        <p:nvSpPr>
          <p:cNvPr id="26" name="Text Placeholder 2">
            <a:extLst>
              <a:ext uri="{FF2B5EF4-FFF2-40B4-BE49-F238E27FC236}">
                <a16:creationId xmlns:a16="http://schemas.microsoft.com/office/drawing/2014/main" id="{BA8AD4FE-D3EB-7542-8CA9-11FC4C6AB9A5}"/>
              </a:ext>
            </a:extLst>
          </p:cNvPr>
          <p:cNvSpPr>
            <a:spLocks noGrp="1"/>
          </p:cNvSpPr>
          <p:nvPr>
            <p:ph type="body" sz="quarter" idx="29" hasCustomPrompt="1"/>
          </p:nvPr>
        </p:nvSpPr>
        <p:spPr>
          <a:xfrm>
            <a:off x="7979970" y="1115645"/>
            <a:ext cx="3384588" cy="1116013"/>
          </a:xfrm>
        </p:spPr>
        <p:txBody>
          <a:bodyPr/>
          <a:lstStyle>
            <a:lvl1pPr>
              <a:lnSpc>
                <a:spcPct val="120000"/>
              </a:lnSpc>
              <a:defRPr>
                <a:solidFill>
                  <a:schemeClr val="tx1">
                    <a:lumMod val="75000"/>
                    <a:lumOff val="25000"/>
                  </a:schemeClr>
                </a:solidFill>
              </a:defRPr>
            </a:lvl1pPr>
          </a:lstStyle>
          <a:p>
            <a:pPr lvl="0"/>
            <a:r>
              <a:rPr lang="en-US" dirty="0"/>
              <a:t>Click to edit text</a:t>
            </a:r>
          </a:p>
        </p:txBody>
      </p:sp>
      <p:sp>
        <p:nvSpPr>
          <p:cNvPr id="27" name="Text Placeholder 2">
            <a:extLst>
              <a:ext uri="{FF2B5EF4-FFF2-40B4-BE49-F238E27FC236}">
                <a16:creationId xmlns:a16="http://schemas.microsoft.com/office/drawing/2014/main" id="{FD439FD8-111D-C140-83D2-B951A675E36D}"/>
              </a:ext>
            </a:extLst>
          </p:cNvPr>
          <p:cNvSpPr>
            <a:spLocks noGrp="1"/>
          </p:cNvSpPr>
          <p:nvPr>
            <p:ph type="body" sz="quarter" idx="30" hasCustomPrompt="1"/>
          </p:nvPr>
        </p:nvSpPr>
        <p:spPr>
          <a:xfrm>
            <a:off x="7979970" y="2665340"/>
            <a:ext cx="3384588" cy="1116013"/>
          </a:xfrm>
        </p:spPr>
        <p:txBody>
          <a:bodyPr/>
          <a:lstStyle>
            <a:lvl1pPr>
              <a:lnSpc>
                <a:spcPct val="120000"/>
              </a:lnSpc>
              <a:defRPr>
                <a:solidFill>
                  <a:schemeClr val="tx1">
                    <a:lumMod val="75000"/>
                    <a:lumOff val="25000"/>
                  </a:schemeClr>
                </a:solidFill>
              </a:defRPr>
            </a:lvl1pPr>
          </a:lstStyle>
          <a:p>
            <a:pPr lvl="0"/>
            <a:r>
              <a:rPr lang="en-US" dirty="0"/>
              <a:t>Click to edit text</a:t>
            </a:r>
          </a:p>
        </p:txBody>
      </p:sp>
      <p:sp>
        <p:nvSpPr>
          <p:cNvPr id="28" name="Text Placeholder 2">
            <a:extLst>
              <a:ext uri="{FF2B5EF4-FFF2-40B4-BE49-F238E27FC236}">
                <a16:creationId xmlns:a16="http://schemas.microsoft.com/office/drawing/2014/main" id="{BBFAC5FD-3370-B943-8AB7-C4860F844420}"/>
              </a:ext>
            </a:extLst>
          </p:cNvPr>
          <p:cNvSpPr>
            <a:spLocks noGrp="1"/>
          </p:cNvSpPr>
          <p:nvPr>
            <p:ph type="body" sz="quarter" idx="31" hasCustomPrompt="1"/>
          </p:nvPr>
        </p:nvSpPr>
        <p:spPr>
          <a:xfrm>
            <a:off x="7979932" y="4196794"/>
            <a:ext cx="3384588" cy="1116013"/>
          </a:xfrm>
        </p:spPr>
        <p:txBody>
          <a:bodyPr/>
          <a:lstStyle>
            <a:lvl1pPr>
              <a:lnSpc>
                <a:spcPct val="120000"/>
              </a:lnSpc>
              <a:defRPr>
                <a:solidFill>
                  <a:schemeClr val="tx1">
                    <a:lumMod val="75000"/>
                    <a:lumOff val="25000"/>
                  </a:schemeClr>
                </a:solidFill>
              </a:defRPr>
            </a:lvl1pPr>
          </a:lstStyle>
          <a:p>
            <a:pPr lvl="0"/>
            <a:r>
              <a:rPr lang="en-US" dirty="0"/>
              <a:t>Click to edit text</a:t>
            </a:r>
          </a:p>
        </p:txBody>
      </p:sp>
      <p:pic>
        <p:nvPicPr>
          <p:cNvPr id="6" name="Picture 5">
            <a:extLst>
              <a:ext uri="{FF2B5EF4-FFF2-40B4-BE49-F238E27FC236}">
                <a16:creationId xmlns:a16="http://schemas.microsoft.com/office/drawing/2014/main" id="{6C59BC7E-F9ED-D345-B396-E98E4ECEF97E}"/>
              </a:ext>
            </a:extLst>
          </p:cNvPr>
          <p:cNvPicPr>
            <a:picLocks noChangeAspect="1"/>
          </p:cNvPicPr>
          <p:nvPr userDrawn="1"/>
        </p:nvPicPr>
        <p:blipFill>
          <a:blip r:embed="rId2"/>
          <a:stretch>
            <a:fillRect/>
          </a:stretch>
        </p:blipFill>
        <p:spPr>
          <a:xfrm>
            <a:off x="0" y="-11652"/>
            <a:ext cx="12192000" cy="209223"/>
          </a:xfrm>
          <a:prstGeom prst="rect">
            <a:avLst/>
          </a:prstGeom>
        </p:spPr>
      </p:pic>
      <p:sp>
        <p:nvSpPr>
          <p:cNvPr id="23" name="Rectangle 22">
            <a:extLst>
              <a:ext uri="{FF2B5EF4-FFF2-40B4-BE49-F238E27FC236}">
                <a16:creationId xmlns:a16="http://schemas.microsoft.com/office/drawing/2014/main" id="{C5BAE47A-E69C-8743-80B3-B25F763F639C}"/>
              </a:ext>
            </a:extLst>
          </p:cNvPr>
          <p:cNvSpPr/>
          <p:nvPr userDrawn="1"/>
        </p:nvSpPr>
        <p:spPr>
          <a:xfrm>
            <a:off x="0" y="-13960"/>
            <a:ext cx="12192000" cy="211532"/>
          </a:xfrm>
          <a:prstGeom prst="rect">
            <a:avLst/>
          </a:prstGeom>
          <a:solidFill>
            <a:srgbClr val="D4D1D1">
              <a:alpha val="249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ooter Placeholder 2">
            <a:extLst>
              <a:ext uri="{FF2B5EF4-FFF2-40B4-BE49-F238E27FC236}">
                <a16:creationId xmlns:a16="http://schemas.microsoft.com/office/drawing/2014/main" id="{AAB72E5F-FF5D-5C48-B3A4-90542FB058E0}"/>
              </a:ext>
            </a:extLst>
          </p:cNvPr>
          <p:cNvSpPr>
            <a:spLocks noGrp="1"/>
          </p:cNvSpPr>
          <p:nvPr>
            <p:ph type="ftr" sz="quarter" idx="3"/>
          </p:nvPr>
        </p:nvSpPr>
        <p:spPr>
          <a:xfrm>
            <a:off x="1634490" y="6282824"/>
            <a:ext cx="5852160" cy="365125"/>
          </a:xfrm>
          <a:prstGeom prst="rect">
            <a:avLst/>
          </a:prstGeom>
        </p:spPr>
        <p:txBody>
          <a:bodyPr vert="horz" lIns="0" tIns="45720" rIns="91440" bIns="45720" rtlCol="0" anchor="ctr"/>
          <a:lstStyle>
            <a:lvl1pPr algn="l">
              <a:defRPr sz="1100">
                <a:solidFill>
                  <a:schemeClr val="tx1">
                    <a:lumMod val="75000"/>
                    <a:lumOff val="25000"/>
                  </a:schemeClr>
                </a:solidFill>
                <a:latin typeface="Lato" panose="020F0502020204030203" pitchFamily="34" charset="77"/>
              </a:defRPr>
            </a:lvl1pPr>
          </a:lstStyle>
          <a:p>
            <a:r>
              <a:rPr lang="en-US" dirty="0"/>
              <a:t>SECTION TITLE AND/OR DEPARTMENT</a:t>
            </a:r>
          </a:p>
        </p:txBody>
      </p:sp>
      <p:sp>
        <p:nvSpPr>
          <p:cNvPr id="30" name="Slide Number Placeholder 4">
            <a:extLst>
              <a:ext uri="{FF2B5EF4-FFF2-40B4-BE49-F238E27FC236}">
                <a16:creationId xmlns:a16="http://schemas.microsoft.com/office/drawing/2014/main" id="{C8A2EE5A-F49D-784B-9008-27484449088B}"/>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506264027"/>
      </p:ext>
    </p:extLst>
  </p:cSld>
  <p:clrMapOvr>
    <a:masterClrMapping/>
  </p:clrMapOvr>
  <p:extLst>
    <p:ext uri="{DCECCB84-F9BA-43D5-87BE-67443E8EF086}">
      <p15:sldGuideLst xmlns:p15="http://schemas.microsoft.com/office/powerpoint/2012/main">
        <p15:guide id="1" orient="horz" pos="52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 Option 2">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F9B11A2-779F-3C42-AF52-2C7E5CE3C94A}"/>
              </a:ext>
            </a:extLst>
          </p:cNvPr>
          <p:cNvSpPr>
            <a:spLocks noGrp="1"/>
          </p:cNvSpPr>
          <p:nvPr>
            <p:ph type="body" idx="18" hasCustomPrompt="1"/>
          </p:nvPr>
        </p:nvSpPr>
        <p:spPr>
          <a:xfrm>
            <a:off x="4383050" y="723007"/>
            <a:ext cx="1712950" cy="325827"/>
          </a:xfrm>
        </p:spPr>
        <p:txBody>
          <a:bodyPr>
            <a:normAutofit/>
          </a:bodyPr>
          <a:lstStyle>
            <a:lvl1pPr marL="0" indent="0" algn="l">
              <a:lnSpc>
                <a:spcPts val="1900"/>
              </a:lnSpc>
              <a:spcBef>
                <a:spcPts val="0"/>
              </a:spcBef>
              <a:buNone/>
              <a:defRPr sz="1400" b="1" i="0">
                <a:solidFill>
                  <a:srgbClr val="B83A4B"/>
                </a:solidFill>
                <a:latin typeface="Lato" panose="020F0502020204030203" pitchFamily="34" charset="77"/>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0:00 – 0:00AM</a:t>
            </a:r>
          </a:p>
        </p:txBody>
      </p:sp>
      <p:sp>
        <p:nvSpPr>
          <p:cNvPr id="6" name="Text Placeholder 4">
            <a:extLst>
              <a:ext uri="{FF2B5EF4-FFF2-40B4-BE49-F238E27FC236}">
                <a16:creationId xmlns:a16="http://schemas.microsoft.com/office/drawing/2014/main" id="{4101AEEB-891B-1144-AAD2-95E40B05416D}"/>
              </a:ext>
            </a:extLst>
          </p:cNvPr>
          <p:cNvSpPr>
            <a:spLocks noGrp="1"/>
          </p:cNvSpPr>
          <p:nvPr>
            <p:ph type="body" sz="quarter" idx="30" hasCustomPrompt="1"/>
          </p:nvPr>
        </p:nvSpPr>
        <p:spPr>
          <a:xfrm>
            <a:off x="6096001" y="722981"/>
            <a:ext cx="5295899" cy="325853"/>
          </a:xfrm>
        </p:spPr>
        <p:txBody>
          <a:bodyPr/>
          <a:lstStyle>
            <a:lvl1pPr marL="0" indent="0">
              <a:lnSpc>
                <a:spcPts val="1900"/>
              </a:lnSpc>
              <a:spcBef>
                <a:spcPts val="0"/>
              </a:spcBef>
              <a:buNone/>
              <a:defRPr sz="1600" b="1" i="0">
                <a:solidFill>
                  <a:schemeClr val="tx1">
                    <a:lumMod val="75000"/>
                    <a:lumOff val="25000"/>
                  </a:schemeClr>
                </a:solidFill>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p:txBody>
      </p:sp>
      <p:sp>
        <p:nvSpPr>
          <p:cNvPr id="7" name="Text Placeholder 44">
            <a:extLst>
              <a:ext uri="{FF2B5EF4-FFF2-40B4-BE49-F238E27FC236}">
                <a16:creationId xmlns:a16="http://schemas.microsoft.com/office/drawing/2014/main" id="{9534EBBC-3C59-144F-AD22-A7E2D666AD67}"/>
              </a:ext>
            </a:extLst>
          </p:cNvPr>
          <p:cNvSpPr>
            <a:spLocks noGrp="1"/>
          </p:cNvSpPr>
          <p:nvPr>
            <p:ph type="body" sz="quarter" idx="31" hasCustomPrompt="1"/>
          </p:nvPr>
        </p:nvSpPr>
        <p:spPr>
          <a:xfrm>
            <a:off x="6096001" y="1048833"/>
            <a:ext cx="5295899" cy="376157"/>
          </a:xfrm>
        </p:spPr>
        <p:txBody>
          <a:bodyPr>
            <a:normAutofit/>
          </a:bodyPr>
          <a:lstStyle>
            <a:lvl1pPr marL="0" indent="0">
              <a:lnSpc>
                <a:spcPts val="1900"/>
              </a:lnSpc>
              <a:spcBef>
                <a:spcPts val="600"/>
              </a:spcBef>
              <a:buNone/>
              <a:defRPr sz="1400" b="0" i="0">
                <a:solidFill>
                  <a:schemeClr val="tx1">
                    <a:lumMod val="75000"/>
                    <a:lumOff val="25000"/>
                  </a:schemeClr>
                </a:solidFill>
                <a:latin typeface="Lato" panose="020F0502020204030203" pitchFamily="34" charset="77"/>
              </a:defRPr>
            </a:lvl1pPr>
          </a:lstStyle>
          <a:p>
            <a:pPr lvl="0"/>
            <a:r>
              <a:rPr lang="en-US" dirty="0"/>
              <a:t>Speaker Name, Speaker Title</a:t>
            </a:r>
          </a:p>
        </p:txBody>
      </p:sp>
      <p:sp>
        <p:nvSpPr>
          <p:cNvPr id="8" name="Text Placeholder 2">
            <a:extLst>
              <a:ext uri="{FF2B5EF4-FFF2-40B4-BE49-F238E27FC236}">
                <a16:creationId xmlns:a16="http://schemas.microsoft.com/office/drawing/2014/main" id="{298DBFF5-7446-3C4A-950D-4375660B1C12}"/>
              </a:ext>
            </a:extLst>
          </p:cNvPr>
          <p:cNvSpPr>
            <a:spLocks noGrp="1"/>
          </p:cNvSpPr>
          <p:nvPr>
            <p:ph type="body" idx="32" hasCustomPrompt="1"/>
          </p:nvPr>
        </p:nvSpPr>
        <p:spPr>
          <a:xfrm>
            <a:off x="4383050" y="1520675"/>
            <a:ext cx="1712950" cy="325827"/>
          </a:xfrm>
        </p:spPr>
        <p:txBody>
          <a:bodyPr>
            <a:normAutofit/>
          </a:bodyPr>
          <a:lstStyle>
            <a:lvl1pPr marL="0" indent="0" algn="l">
              <a:lnSpc>
                <a:spcPts val="1900"/>
              </a:lnSpc>
              <a:spcBef>
                <a:spcPts val="0"/>
              </a:spcBef>
              <a:buNone/>
              <a:defRPr sz="1400" b="1" i="0">
                <a:solidFill>
                  <a:srgbClr val="B83A4B"/>
                </a:solidFill>
                <a:latin typeface="Lato" panose="020F0502020204030203" pitchFamily="34" charset="77"/>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0:00 – 0:00AM</a:t>
            </a:r>
          </a:p>
        </p:txBody>
      </p:sp>
      <p:sp>
        <p:nvSpPr>
          <p:cNvPr id="9" name="Text Placeholder 4">
            <a:extLst>
              <a:ext uri="{FF2B5EF4-FFF2-40B4-BE49-F238E27FC236}">
                <a16:creationId xmlns:a16="http://schemas.microsoft.com/office/drawing/2014/main" id="{118C17B4-D4FB-0B42-A5E0-F51AC7DAB509}"/>
              </a:ext>
            </a:extLst>
          </p:cNvPr>
          <p:cNvSpPr>
            <a:spLocks noGrp="1"/>
          </p:cNvSpPr>
          <p:nvPr>
            <p:ph type="body" sz="quarter" idx="33" hasCustomPrompt="1"/>
          </p:nvPr>
        </p:nvSpPr>
        <p:spPr>
          <a:xfrm>
            <a:off x="6096001" y="1520649"/>
            <a:ext cx="5295899" cy="325853"/>
          </a:xfrm>
        </p:spPr>
        <p:txBody>
          <a:bodyPr/>
          <a:lstStyle>
            <a:lvl1pPr marL="0" indent="0">
              <a:lnSpc>
                <a:spcPts val="1900"/>
              </a:lnSpc>
              <a:spcBef>
                <a:spcPts val="0"/>
              </a:spcBef>
              <a:buNone/>
              <a:defRPr sz="1600" b="1" i="0">
                <a:solidFill>
                  <a:schemeClr val="tx1">
                    <a:lumMod val="75000"/>
                    <a:lumOff val="25000"/>
                  </a:schemeClr>
                </a:solidFill>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p:txBody>
      </p:sp>
      <p:sp>
        <p:nvSpPr>
          <p:cNvPr id="10" name="Text Placeholder 44">
            <a:extLst>
              <a:ext uri="{FF2B5EF4-FFF2-40B4-BE49-F238E27FC236}">
                <a16:creationId xmlns:a16="http://schemas.microsoft.com/office/drawing/2014/main" id="{47B4CB48-48A3-D842-B2DF-513FEA8ECF91}"/>
              </a:ext>
            </a:extLst>
          </p:cNvPr>
          <p:cNvSpPr>
            <a:spLocks noGrp="1"/>
          </p:cNvSpPr>
          <p:nvPr>
            <p:ph type="body" sz="quarter" idx="34" hasCustomPrompt="1"/>
          </p:nvPr>
        </p:nvSpPr>
        <p:spPr>
          <a:xfrm>
            <a:off x="6096001" y="1846501"/>
            <a:ext cx="5295899" cy="376157"/>
          </a:xfrm>
        </p:spPr>
        <p:txBody>
          <a:bodyPr>
            <a:normAutofit/>
          </a:bodyPr>
          <a:lstStyle>
            <a:lvl1pPr marL="0" indent="0">
              <a:lnSpc>
                <a:spcPts val="1900"/>
              </a:lnSpc>
              <a:spcBef>
                <a:spcPts val="600"/>
              </a:spcBef>
              <a:buNone/>
              <a:defRPr sz="1400" b="0" i="0">
                <a:solidFill>
                  <a:schemeClr val="tx1">
                    <a:lumMod val="75000"/>
                    <a:lumOff val="25000"/>
                  </a:schemeClr>
                </a:solidFill>
                <a:latin typeface="Lato" panose="020F0502020204030203" pitchFamily="34" charset="77"/>
              </a:defRPr>
            </a:lvl1pPr>
          </a:lstStyle>
          <a:p>
            <a:pPr lvl="0"/>
            <a:r>
              <a:rPr lang="en-US" dirty="0"/>
              <a:t>Speaker Name, Speaker Title</a:t>
            </a:r>
          </a:p>
        </p:txBody>
      </p:sp>
      <p:sp>
        <p:nvSpPr>
          <p:cNvPr id="11" name="Text Placeholder 2">
            <a:extLst>
              <a:ext uri="{FF2B5EF4-FFF2-40B4-BE49-F238E27FC236}">
                <a16:creationId xmlns:a16="http://schemas.microsoft.com/office/drawing/2014/main" id="{530147AF-ABA1-1D4D-A300-E21CC4145FBB}"/>
              </a:ext>
            </a:extLst>
          </p:cNvPr>
          <p:cNvSpPr>
            <a:spLocks noGrp="1"/>
          </p:cNvSpPr>
          <p:nvPr>
            <p:ph type="body" idx="35" hasCustomPrompt="1"/>
          </p:nvPr>
        </p:nvSpPr>
        <p:spPr>
          <a:xfrm>
            <a:off x="4383050" y="2324828"/>
            <a:ext cx="1712950" cy="325827"/>
          </a:xfrm>
        </p:spPr>
        <p:txBody>
          <a:bodyPr>
            <a:normAutofit/>
          </a:bodyPr>
          <a:lstStyle>
            <a:lvl1pPr marL="0" indent="0" algn="l">
              <a:lnSpc>
                <a:spcPts val="1900"/>
              </a:lnSpc>
              <a:spcBef>
                <a:spcPts val="0"/>
              </a:spcBef>
              <a:buNone/>
              <a:defRPr sz="1400" b="1" i="0">
                <a:solidFill>
                  <a:srgbClr val="B83A4B"/>
                </a:solidFill>
                <a:latin typeface="Lato" panose="020F0502020204030203" pitchFamily="34" charset="77"/>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0:00 – 0:00AM</a:t>
            </a:r>
          </a:p>
        </p:txBody>
      </p:sp>
      <p:sp>
        <p:nvSpPr>
          <p:cNvPr id="12" name="Text Placeholder 4">
            <a:extLst>
              <a:ext uri="{FF2B5EF4-FFF2-40B4-BE49-F238E27FC236}">
                <a16:creationId xmlns:a16="http://schemas.microsoft.com/office/drawing/2014/main" id="{2FC537A5-401B-1F40-AF49-B37B2B264F1E}"/>
              </a:ext>
            </a:extLst>
          </p:cNvPr>
          <p:cNvSpPr>
            <a:spLocks noGrp="1"/>
          </p:cNvSpPr>
          <p:nvPr>
            <p:ph type="body" sz="quarter" idx="36" hasCustomPrompt="1"/>
          </p:nvPr>
        </p:nvSpPr>
        <p:spPr>
          <a:xfrm>
            <a:off x="6096001" y="2324802"/>
            <a:ext cx="5295899" cy="325853"/>
          </a:xfrm>
        </p:spPr>
        <p:txBody>
          <a:bodyPr/>
          <a:lstStyle>
            <a:lvl1pPr marL="0" indent="0">
              <a:lnSpc>
                <a:spcPts val="1900"/>
              </a:lnSpc>
              <a:spcBef>
                <a:spcPts val="0"/>
              </a:spcBef>
              <a:buNone/>
              <a:defRPr sz="1600" b="1" i="0">
                <a:solidFill>
                  <a:schemeClr val="tx1">
                    <a:lumMod val="75000"/>
                    <a:lumOff val="25000"/>
                  </a:schemeClr>
                </a:solidFill>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p:txBody>
      </p:sp>
      <p:sp>
        <p:nvSpPr>
          <p:cNvPr id="13" name="Text Placeholder 44">
            <a:extLst>
              <a:ext uri="{FF2B5EF4-FFF2-40B4-BE49-F238E27FC236}">
                <a16:creationId xmlns:a16="http://schemas.microsoft.com/office/drawing/2014/main" id="{7403F2DD-4415-E94D-80FE-E550E301C1C0}"/>
              </a:ext>
            </a:extLst>
          </p:cNvPr>
          <p:cNvSpPr>
            <a:spLocks noGrp="1"/>
          </p:cNvSpPr>
          <p:nvPr>
            <p:ph type="body" sz="quarter" idx="37" hasCustomPrompt="1"/>
          </p:nvPr>
        </p:nvSpPr>
        <p:spPr>
          <a:xfrm>
            <a:off x="6096001" y="2650654"/>
            <a:ext cx="5295899" cy="376157"/>
          </a:xfrm>
        </p:spPr>
        <p:txBody>
          <a:bodyPr>
            <a:normAutofit/>
          </a:bodyPr>
          <a:lstStyle>
            <a:lvl1pPr marL="0" indent="0">
              <a:lnSpc>
                <a:spcPts val="1900"/>
              </a:lnSpc>
              <a:spcBef>
                <a:spcPts val="600"/>
              </a:spcBef>
              <a:buNone/>
              <a:defRPr sz="1400" b="0" i="0">
                <a:solidFill>
                  <a:schemeClr val="tx1">
                    <a:lumMod val="75000"/>
                    <a:lumOff val="25000"/>
                  </a:schemeClr>
                </a:solidFill>
                <a:latin typeface="Lato" panose="020F0502020204030203" pitchFamily="34" charset="77"/>
              </a:defRPr>
            </a:lvl1pPr>
          </a:lstStyle>
          <a:p>
            <a:pPr lvl="0"/>
            <a:r>
              <a:rPr lang="en-US" dirty="0"/>
              <a:t>Speaker Name, Speaker Title</a:t>
            </a:r>
          </a:p>
        </p:txBody>
      </p:sp>
      <p:sp>
        <p:nvSpPr>
          <p:cNvPr id="14" name="Text Placeholder 2">
            <a:extLst>
              <a:ext uri="{FF2B5EF4-FFF2-40B4-BE49-F238E27FC236}">
                <a16:creationId xmlns:a16="http://schemas.microsoft.com/office/drawing/2014/main" id="{7EB1C3F4-F116-AE42-AD4C-1C3E640082A6}"/>
              </a:ext>
            </a:extLst>
          </p:cNvPr>
          <p:cNvSpPr>
            <a:spLocks noGrp="1"/>
          </p:cNvSpPr>
          <p:nvPr>
            <p:ph type="body" idx="38" hasCustomPrompt="1"/>
          </p:nvPr>
        </p:nvSpPr>
        <p:spPr>
          <a:xfrm>
            <a:off x="4383050" y="3135454"/>
            <a:ext cx="1712950" cy="325827"/>
          </a:xfrm>
        </p:spPr>
        <p:txBody>
          <a:bodyPr>
            <a:normAutofit/>
          </a:bodyPr>
          <a:lstStyle>
            <a:lvl1pPr marL="0" indent="0" algn="l">
              <a:lnSpc>
                <a:spcPts val="1900"/>
              </a:lnSpc>
              <a:spcBef>
                <a:spcPts val="0"/>
              </a:spcBef>
              <a:buNone/>
              <a:defRPr sz="1400" b="1" i="0">
                <a:solidFill>
                  <a:srgbClr val="B83A4B"/>
                </a:solidFill>
                <a:latin typeface="Lato" panose="020F0502020204030203" pitchFamily="34" charset="77"/>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0:00 – 0:00AM</a:t>
            </a:r>
          </a:p>
        </p:txBody>
      </p:sp>
      <p:sp>
        <p:nvSpPr>
          <p:cNvPr id="15" name="Text Placeholder 4">
            <a:extLst>
              <a:ext uri="{FF2B5EF4-FFF2-40B4-BE49-F238E27FC236}">
                <a16:creationId xmlns:a16="http://schemas.microsoft.com/office/drawing/2014/main" id="{33F5A1F3-4444-D841-8862-EF9DA4845CBD}"/>
              </a:ext>
            </a:extLst>
          </p:cNvPr>
          <p:cNvSpPr>
            <a:spLocks noGrp="1"/>
          </p:cNvSpPr>
          <p:nvPr>
            <p:ph type="body" sz="quarter" idx="39" hasCustomPrompt="1"/>
          </p:nvPr>
        </p:nvSpPr>
        <p:spPr>
          <a:xfrm>
            <a:off x="6096001" y="3135428"/>
            <a:ext cx="5295899" cy="325853"/>
          </a:xfrm>
        </p:spPr>
        <p:txBody>
          <a:bodyPr/>
          <a:lstStyle>
            <a:lvl1pPr marL="0" indent="0">
              <a:lnSpc>
                <a:spcPts val="1900"/>
              </a:lnSpc>
              <a:spcBef>
                <a:spcPts val="0"/>
              </a:spcBef>
              <a:buNone/>
              <a:defRPr sz="1600" b="1" i="0">
                <a:solidFill>
                  <a:schemeClr val="tx1">
                    <a:lumMod val="75000"/>
                    <a:lumOff val="25000"/>
                  </a:schemeClr>
                </a:solidFill>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p:txBody>
      </p:sp>
      <p:sp>
        <p:nvSpPr>
          <p:cNvPr id="16" name="Text Placeholder 44">
            <a:extLst>
              <a:ext uri="{FF2B5EF4-FFF2-40B4-BE49-F238E27FC236}">
                <a16:creationId xmlns:a16="http://schemas.microsoft.com/office/drawing/2014/main" id="{D99DA163-3507-DA49-95FA-93F19D3CFBA8}"/>
              </a:ext>
            </a:extLst>
          </p:cNvPr>
          <p:cNvSpPr>
            <a:spLocks noGrp="1"/>
          </p:cNvSpPr>
          <p:nvPr>
            <p:ph type="body" sz="quarter" idx="40" hasCustomPrompt="1"/>
          </p:nvPr>
        </p:nvSpPr>
        <p:spPr>
          <a:xfrm>
            <a:off x="6096001" y="3461280"/>
            <a:ext cx="5295899" cy="376157"/>
          </a:xfrm>
        </p:spPr>
        <p:txBody>
          <a:bodyPr>
            <a:normAutofit/>
          </a:bodyPr>
          <a:lstStyle>
            <a:lvl1pPr marL="0" indent="0">
              <a:lnSpc>
                <a:spcPts val="1900"/>
              </a:lnSpc>
              <a:spcBef>
                <a:spcPts val="600"/>
              </a:spcBef>
              <a:buNone/>
              <a:defRPr sz="1400" b="0" i="0">
                <a:solidFill>
                  <a:schemeClr val="tx1">
                    <a:lumMod val="75000"/>
                    <a:lumOff val="25000"/>
                  </a:schemeClr>
                </a:solidFill>
                <a:latin typeface="Lato" panose="020F0502020204030203" pitchFamily="34" charset="77"/>
              </a:defRPr>
            </a:lvl1pPr>
          </a:lstStyle>
          <a:p>
            <a:pPr lvl="0"/>
            <a:r>
              <a:rPr lang="en-US" dirty="0"/>
              <a:t>Speaker Name, Speaker Title</a:t>
            </a:r>
          </a:p>
        </p:txBody>
      </p:sp>
      <p:sp>
        <p:nvSpPr>
          <p:cNvPr id="17" name="Text Placeholder 2">
            <a:extLst>
              <a:ext uri="{FF2B5EF4-FFF2-40B4-BE49-F238E27FC236}">
                <a16:creationId xmlns:a16="http://schemas.microsoft.com/office/drawing/2014/main" id="{EC53D2DB-EE52-B24A-B966-528463FA7B34}"/>
              </a:ext>
            </a:extLst>
          </p:cNvPr>
          <p:cNvSpPr>
            <a:spLocks noGrp="1"/>
          </p:cNvSpPr>
          <p:nvPr>
            <p:ph type="body" idx="41" hasCustomPrompt="1"/>
          </p:nvPr>
        </p:nvSpPr>
        <p:spPr>
          <a:xfrm>
            <a:off x="4383050" y="3946105"/>
            <a:ext cx="1712950" cy="325827"/>
          </a:xfrm>
        </p:spPr>
        <p:txBody>
          <a:bodyPr>
            <a:normAutofit/>
          </a:bodyPr>
          <a:lstStyle>
            <a:lvl1pPr marL="0" indent="0" algn="l">
              <a:lnSpc>
                <a:spcPts val="1900"/>
              </a:lnSpc>
              <a:spcBef>
                <a:spcPts val="0"/>
              </a:spcBef>
              <a:buNone/>
              <a:defRPr sz="1400" b="1" i="0">
                <a:solidFill>
                  <a:srgbClr val="B83A4B"/>
                </a:solidFill>
                <a:latin typeface="Lato" panose="020F0502020204030203" pitchFamily="34" charset="77"/>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0:00 – 0:00AM</a:t>
            </a:r>
          </a:p>
        </p:txBody>
      </p:sp>
      <p:sp>
        <p:nvSpPr>
          <p:cNvPr id="18" name="Text Placeholder 4">
            <a:extLst>
              <a:ext uri="{FF2B5EF4-FFF2-40B4-BE49-F238E27FC236}">
                <a16:creationId xmlns:a16="http://schemas.microsoft.com/office/drawing/2014/main" id="{F1D30716-E851-F544-AA4F-67D4CE29732B}"/>
              </a:ext>
            </a:extLst>
          </p:cNvPr>
          <p:cNvSpPr>
            <a:spLocks noGrp="1"/>
          </p:cNvSpPr>
          <p:nvPr>
            <p:ph type="body" sz="quarter" idx="42" hasCustomPrompt="1"/>
          </p:nvPr>
        </p:nvSpPr>
        <p:spPr>
          <a:xfrm>
            <a:off x="6096001" y="3946079"/>
            <a:ext cx="5295899" cy="325853"/>
          </a:xfrm>
        </p:spPr>
        <p:txBody>
          <a:bodyPr/>
          <a:lstStyle>
            <a:lvl1pPr marL="0" indent="0">
              <a:lnSpc>
                <a:spcPts val="1900"/>
              </a:lnSpc>
              <a:spcBef>
                <a:spcPts val="0"/>
              </a:spcBef>
              <a:buNone/>
              <a:defRPr sz="1600" b="1" i="0">
                <a:solidFill>
                  <a:schemeClr val="tx1">
                    <a:lumMod val="75000"/>
                    <a:lumOff val="25000"/>
                  </a:schemeClr>
                </a:solidFill>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p:txBody>
      </p:sp>
      <p:sp>
        <p:nvSpPr>
          <p:cNvPr id="19" name="Text Placeholder 44">
            <a:extLst>
              <a:ext uri="{FF2B5EF4-FFF2-40B4-BE49-F238E27FC236}">
                <a16:creationId xmlns:a16="http://schemas.microsoft.com/office/drawing/2014/main" id="{20FF93E5-D828-E441-A581-6AA34FE8A337}"/>
              </a:ext>
            </a:extLst>
          </p:cNvPr>
          <p:cNvSpPr>
            <a:spLocks noGrp="1"/>
          </p:cNvSpPr>
          <p:nvPr>
            <p:ph type="body" sz="quarter" idx="43" hasCustomPrompt="1"/>
          </p:nvPr>
        </p:nvSpPr>
        <p:spPr>
          <a:xfrm>
            <a:off x="6096001" y="4271931"/>
            <a:ext cx="5295899" cy="376157"/>
          </a:xfrm>
        </p:spPr>
        <p:txBody>
          <a:bodyPr>
            <a:normAutofit/>
          </a:bodyPr>
          <a:lstStyle>
            <a:lvl1pPr marL="0" indent="0">
              <a:lnSpc>
                <a:spcPts val="1900"/>
              </a:lnSpc>
              <a:spcBef>
                <a:spcPts val="600"/>
              </a:spcBef>
              <a:buNone/>
              <a:defRPr sz="1400" b="0" i="0">
                <a:solidFill>
                  <a:schemeClr val="tx1">
                    <a:lumMod val="75000"/>
                    <a:lumOff val="25000"/>
                  </a:schemeClr>
                </a:solidFill>
                <a:latin typeface="Lato" panose="020F0502020204030203" pitchFamily="34" charset="77"/>
              </a:defRPr>
            </a:lvl1pPr>
          </a:lstStyle>
          <a:p>
            <a:pPr lvl="0"/>
            <a:r>
              <a:rPr lang="en-US" dirty="0"/>
              <a:t>Speaker Name, Speaker Title</a:t>
            </a:r>
          </a:p>
        </p:txBody>
      </p:sp>
      <p:sp>
        <p:nvSpPr>
          <p:cNvPr id="20" name="Text Placeholder 2">
            <a:extLst>
              <a:ext uri="{FF2B5EF4-FFF2-40B4-BE49-F238E27FC236}">
                <a16:creationId xmlns:a16="http://schemas.microsoft.com/office/drawing/2014/main" id="{B666BCF8-AD2A-0A46-AF4B-F0EBF1F7DC75}"/>
              </a:ext>
            </a:extLst>
          </p:cNvPr>
          <p:cNvSpPr>
            <a:spLocks noGrp="1"/>
          </p:cNvSpPr>
          <p:nvPr>
            <p:ph type="body" idx="44" hasCustomPrompt="1"/>
          </p:nvPr>
        </p:nvSpPr>
        <p:spPr>
          <a:xfrm>
            <a:off x="4383050" y="4756743"/>
            <a:ext cx="1712950" cy="325827"/>
          </a:xfrm>
        </p:spPr>
        <p:txBody>
          <a:bodyPr>
            <a:normAutofit/>
          </a:bodyPr>
          <a:lstStyle>
            <a:lvl1pPr marL="0" indent="0" algn="l">
              <a:lnSpc>
                <a:spcPts val="1900"/>
              </a:lnSpc>
              <a:spcBef>
                <a:spcPts val="0"/>
              </a:spcBef>
              <a:buNone/>
              <a:defRPr sz="1400" b="1" i="0">
                <a:solidFill>
                  <a:srgbClr val="B83A4B"/>
                </a:solidFill>
                <a:latin typeface="Lato" panose="020F0502020204030203" pitchFamily="34" charset="77"/>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0:00 – 0:00AM</a:t>
            </a:r>
          </a:p>
        </p:txBody>
      </p:sp>
      <p:sp>
        <p:nvSpPr>
          <p:cNvPr id="21" name="Text Placeholder 4">
            <a:extLst>
              <a:ext uri="{FF2B5EF4-FFF2-40B4-BE49-F238E27FC236}">
                <a16:creationId xmlns:a16="http://schemas.microsoft.com/office/drawing/2014/main" id="{9DFECC9A-E101-1F49-9A2D-0A2979CE6B9B}"/>
              </a:ext>
            </a:extLst>
          </p:cNvPr>
          <p:cNvSpPr>
            <a:spLocks noGrp="1"/>
          </p:cNvSpPr>
          <p:nvPr>
            <p:ph type="body" sz="quarter" idx="45" hasCustomPrompt="1"/>
          </p:nvPr>
        </p:nvSpPr>
        <p:spPr>
          <a:xfrm>
            <a:off x="6096001" y="4756717"/>
            <a:ext cx="5295899" cy="325853"/>
          </a:xfrm>
        </p:spPr>
        <p:txBody>
          <a:bodyPr/>
          <a:lstStyle>
            <a:lvl1pPr marL="0" indent="0">
              <a:lnSpc>
                <a:spcPts val="1900"/>
              </a:lnSpc>
              <a:spcBef>
                <a:spcPts val="0"/>
              </a:spcBef>
              <a:buNone/>
              <a:defRPr sz="1600" b="1" i="0">
                <a:solidFill>
                  <a:schemeClr val="tx1">
                    <a:lumMod val="75000"/>
                    <a:lumOff val="25000"/>
                  </a:schemeClr>
                </a:solidFill>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p:txBody>
      </p:sp>
      <p:sp>
        <p:nvSpPr>
          <p:cNvPr id="22" name="Text Placeholder 44">
            <a:extLst>
              <a:ext uri="{FF2B5EF4-FFF2-40B4-BE49-F238E27FC236}">
                <a16:creationId xmlns:a16="http://schemas.microsoft.com/office/drawing/2014/main" id="{81AE8B69-AEC4-A943-9813-696D3C2590E1}"/>
              </a:ext>
            </a:extLst>
          </p:cNvPr>
          <p:cNvSpPr>
            <a:spLocks noGrp="1"/>
          </p:cNvSpPr>
          <p:nvPr>
            <p:ph type="body" sz="quarter" idx="46" hasCustomPrompt="1"/>
          </p:nvPr>
        </p:nvSpPr>
        <p:spPr>
          <a:xfrm>
            <a:off x="6096001" y="5082569"/>
            <a:ext cx="5295899" cy="376157"/>
          </a:xfrm>
        </p:spPr>
        <p:txBody>
          <a:bodyPr>
            <a:normAutofit/>
          </a:bodyPr>
          <a:lstStyle>
            <a:lvl1pPr marL="0" indent="0">
              <a:lnSpc>
                <a:spcPts val="1900"/>
              </a:lnSpc>
              <a:spcBef>
                <a:spcPts val="600"/>
              </a:spcBef>
              <a:buNone/>
              <a:defRPr sz="1400" b="0" i="0">
                <a:solidFill>
                  <a:schemeClr val="tx1">
                    <a:lumMod val="75000"/>
                    <a:lumOff val="25000"/>
                  </a:schemeClr>
                </a:solidFill>
                <a:latin typeface="Lato" panose="020F0502020204030203" pitchFamily="34" charset="77"/>
              </a:defRPr>
            </a:lvl1pPr>
          </a:lstStyle>
          <a:p>
            <a:pPr lvl="0"/>
            <a:r>
              <a:rPr lang="en-US" dirty="0"/>
              <a:t>Speaker Name, Speaker Title</a:t>
            </a:r>
          </a:p>
        </p:txBody>
      </p:sp>
      <p:sp>
        <p:nvSpPr>
          <p:cNvPr id="23" name="Title Placeholder 1">
            <a:extLst>
              <a:ext uri="{FF2B5EF4-FFF2-40B4-BE49-F238E27FC236}">
                <a16:creationId xmlns:a16="http://schemas.microsoft.com/office/drawing/2014/main" id="{1F0BDEED-86FF-F14E-96F4-450C292F5205}"/>
              </a:ext>
            </a:extLst>
          </p:cNvPr>
          <p:cNvSpPr>
            <a:spLocks noGrp="1"/>
          </p:cNvSpPr>
          <p:nvPr>
            <p:ph type="title" hasCustomPrompt="1"/>
          </p:nvPr>
        </p:nvSpPr>
        <p:spPr>
          <a:xfrm>
            <a:off x="800100" y="636586"/>
            <a:ext cx="3411930" cy="1116014"/>
          </a:xfrm>
          <a:prstGeom prst="rect">
            <a:avLst/>
          </a:prstGeom>
        </p:spPr>
        <p:txBody>
          <a:bodyPr vert="horz" lIns="0" tIns="45720" rIns="91440" bIns="45720" rtlCol="0" anchor="t">
            <a:normAutofit/>
          </a:bodyPr>
          <a:lstStyle/>
          <a:p>
            <a:r>
              <a:rPr lang="en-US" dirty="0"/>
              <a:t>Click to add title</a:t>
            </a:r>
          </a:p>
        </p:txBody>
      </p:sp>
      <p:pic>
        <p:nvPicPr>
          <p:cNvPr id="26" name="Picture 25">
            <a:extLst>
              <a:ext uri="{FF2B5EF4-FFF2-40B4-BE49-F238E27FC236}">
                <a16:creationId xmlns:a16="http://schemas.microsoft.com/office/drawing/2014/main" id="{3BA4B939-07B1-0F48-A480-A75F7D947D1B}"/>
              </a:ext>
            </a:extLst>
          </p:cNvPr>
          <p:cNvPicPr>
            <a:picLocks noChangeAspect="1"/>
          </p:cNvPicPr>
          <p:nvPr userDrawn="1"/>
        </p:nvPicPr>
        <p:blipFill>
          <a:blip r:embed="rId2"/>
          <a:stretch>
            <a:fillRect/>
          </a:stretch>
        </p:blipFill>
        <p:spPr>
          <a:xfrm>
            <a:off x="0" y="-11652"/>
            <a:ext cx="12192000" cy="209223"/>
          </a:xfrm>
          <a:prstGeom prst="rect">
            <a:avLst/>
          </a:prstGeom>
        </p:spPr>
      </p:pic>
      <p:sp>
        <p:nvSpPr>
          <p:cNvPr id="27" name="Rectangle 26">
            <a:extLst>
              <a:ext uri="{FF2B5EF4-FFF2-40B4-BE49-F238E27FC236}">
                <a16:creationId xmlns:a16="http://schemas.microsoft.com/office/drawing/2014/main" id="{C48CC281-A08D-F741-9C1E-1CDF1367B8FF}"/>
              </a:ext>
            </a:extLst>
          </p:cNvPr>
          <p:cNvSpPr/>
          <p:nvPr userDrawn="1"/>
        </p:nvSpPr>
        <p:spPr>
          <a:xfrm>
            <a:off x="0" y="-13960"/>
            <a:ext cx="12192000" cy="211532"/>
          </a:xfrm>
          <a:prstGeom prst="rect">
            <a:avLst/>
          </a:prstGeom>
          <a:solidFill>
            <a:srgbClr val="D4D1D1">
              <a:alpha val="249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ooter Placeholder 2">
            <a:extLst>
              <a:ext uri="{FF2B5EF4-FFF2-40B4-BE49-F238E27FC236}">
                <a16:creationId xmlns:a16="http://schemas.microsoft.com/office/drawing/2014/main" id="{24663883-97A3-414F-9F43-38B123E79AC8}"/>
              </a:ext>
            </a:extLst>
          </p:cNvPr>
          <p:cNvSpPr>
            <a:spLocks noGrp="1"/>
          </p:cNvSpPr>
          <p:nvPr>
            <p:ph type="ftr" sz="quarter" idx="3"/>
          </p:nvPr>
        </p:nvSpPr>
        <p:spPr>
          <a:xfrm>
            <a:off x="1634490" y="6282824"/>
            <a:ext cx="5852160" cy="365125"/>
          </a:xfrm>
          <a:prstGeom prst="rect">
            <a:avLst/>
          </a:prstGeom>
        </p:spPr>
        <p:txBody>
          <a:bodyPr vert="horz" lIns="0" tIns="45720" rIns="91440" bIns="45720" rtlCol="0" anchor="ctr"/>
          <a:lstStyle>
            <a:lvl1pPr algn="l">
              <a:defRPr sz="1100">
                <a:solidFill>
                  <a:schemeClr val="tx1">
                    <a:lumMod val="75000"/>
                    <a:lumOff val="25000"/>
                  </a:schemeClr>
                </a:solidFill>
                <a:latin typeface="Lato" panose="020F0502020204030203" pitchFamily="34" charset="77"/>
              </a:defRPr>
            </a:lvl1pPr>
          </a:lstStyle>
          <a:p>
            <a:r>
              <a:rPr lang="en-US" dirty="0"/>
              <a:t>SECTION TITLE AND/OR DEPARTMENT</a:t>
            </a:r>
          </a:p>
        </p:txBody>
      </p:sp>
      <p:sp>
        <p:nvSpPr>
          <p:cNvPr id="30" name="Slide Number Placeholder 4">
            <a:extLst>
              <a:ext uri="{FF2B5EF4-FFF2-40B4-BE49-F238E27FC236}">
                <a16:creationId xmlns:a16="http://schemas.microsoft.com/office/drawing/2014/main" id="{77B0BDBC-C69B-5844-938C-B8D1798139C8}"/>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2391155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 Option 3">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86D98D-F868-5B4F-B736-4020110E5D26}"/>
              </a:ext>
            </a:extLst>
          </p:cNvPr>
          <p:cNvSpPr>
            <a:spLocks noGrp="1"/>
          </p:cNvSpPr>
          <p:nvPr>
            <p:ph type="title" hasCustomPrompt="1"/>
          </p:nvPr>
        </p:nvSpPr>
        <p:spPr>
          <a:xfrm>
            <a:off x="800100" y="636586"/>
            <a:ext cx="10551391" cy="804152"/>
          </a:xfrm>
        </p:spPr>
        <p:txBody>
          <a:bodyPr anchor="t" anchorCtr="0">
            <a:normAutofit/>
          </a:bodyPr>
          <a:lstStyle>
            <a:lvl1pPr>
              <a:defRPr sz="3600" b="0" i="0">
                <a:solidFill>
                  <a:srgbClr val="8C1515"/>
                </a:solidFill>
                <a:latin typeface="Lato" panose="020F0502020204030203" pitchFamily="34" charset="77"/>
              </a:defRPr>
            </a:lvl1pPr>
          </a:lstStyle>
          <a:p>
            <a:r>
              <a:rPr lang="en-US" dirty="0"/>
              <a:t>Click to add title</a:t>
            </a:r>
          </a:p>
        </p:txBody>
      </p:sp>
      <p:sp>
        <p:nvSpPr>
          <p:cNvPr id="5" name="Subtitle 2">
            <a:extLst>
              <a:ext uri="{FF2B5EF4-FFF2-40B4-BE49-F238E27FC236}">
                <a16:creationId xmlns:a16="http://schemas.microsoft.com/office/drawing/2014/main" id="{020147C1-05E4-924C-9AA3-7D90271F32EC}"/>
              </a:ext>
            </a:extLst>
          </p:cNvPr>
          <p:cNvSpPr>
            <a:spLocks noGrp="1"/>
          </p:cNvSpPr>
          <p:nvPr>
            <p:ph type="subTitle" idx="11" hasCustomPrompt="1"/>
          </p:nvPr>
        </p:nvSpPr>
        <p:spPr>
          <a:xfrm>
            <a:off x="800100" y="1649637"/>
            <a:ext cx="3367809" cy="325852"/>
          </a:xfrm>
        </p:spPr>
        <p:txBody>
          <a:bodyPr numCol="1">
            <a:normAutofit/>
          </a:bodyPr>
          <a:lstStyle>
            <a:lvl1pPr marL="0" marR="0" indent="0" algn="l" defTabSz="1828800" rtl="0" eaLnBrk="1" fontAlgn="auto" latinLnBrk="0" hangingPunct="1">
              <a:lnSpc>
                <a:spcPts val="1800"/>
              </a:lnSpc>
              <a:spcBef>
                <a:spcPts val="1000"/>
              </a:spcBef>
              <a:spcAft>
                <a:spcPts val="600"/>
              </a:spcAft>
              <a:buClrTx/>
              <a:buSzTx/>
              <a:buFont typeface="Arial" panose="020B0604020202020204" pitchFamily="34" charset="0"/>
              <a:buNone/>
              <a:tabLst/>
              <a:defRPr sz="1400" b="1" i="0">
                <a:solidFill>
                  <a:srgbClr val="B83A4B"/>
                </a:solidFill>
                <a:latin typeface="Lato" panose="020F0502020204030203" pitchFamily="34" charset="77"/>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0:00 – 0:00AM</a:t>
            </a:r>
          </a:p>
        </p:txBody>
      </p:sp>
      <p:cxnSp>
        <p:nvCxnSpPr>
          <p:cNvPr id="6" name="Straight Connector 5">
            <a:extLst>
              <a:ext uri="{FF2B5EF4-FFF2-40B4-BE49-F238E27FC236}">
                <a16:creationId xmlns:a16="http://schemas.microsoft.com/office/drawing/2014/main" id="{EF4B4CF2-D4CE-0C45-A65F-FD4632B15227}"/>
              </a:ext>
            </a:extLst>
          </p:cNvPr>
          <p:cNvCxnSpPr>
            <a:cxnSpLocks/>
          </p:cNvCxnSpPr>
          <p:nvPr userDrawn="1"/>
        </p:nvCxnSpPr>
        <p:spPr>
          <a:xfrm>
            <a:off x="800100" y="1975489"/>
            <a:ext cx="10569864"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4D9094D5-660A-5149-8448-2787EEF56CC0}"/>
              </a:ext>
            </a:extLst>
          </p:cNvPr>
          <p:cNvSpPr>
            <a:spLocks noGrp="1"/>
          </p:cNvSpPr>
          <p:nvPr>
            <p:ph type="body" idx="18" hasCustomPrompt="1"/>
          </p:nvPr>
        </p:nvSpPr>
        <p:spPr>
          <a:xfrm>
            <a:off x="4412095" y="1649638"/>
            <a:ext cx="3367810" cy="325852"/>
          </a:xfrm>
        </p:spPr>
        <p:txBody>
          <a:bodyPr>
            <a:normAutofit/>
          </a:bodyPr>
          <a:lstStyle>
            <a:lvl1pPr marL="0" indent="0" algn="l">
              <a:buNone/>
              <a:defRPr sz="1400" b="1" i="0">
                <a:solidFill>
                  <a:srgbClr val="B83A4B"/>
                </a:solidFill>
                <a:latin typeface="Lato" panose="020F0502020204030203" pitchFamily="34" charset="77"/>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0:00 – 0:00AM</a:t>
            </a:r>
          </a:p>
        </p:txBody>
      </p:sp>
      <p:sp>
        <p:nvSpPr>
          <p:cNvPr id="8" name="Text Placeholder 2">
            <a:extLst>
              <a:ext uri="{FF2B5EF4-FFF2-40B4-BE49-F238E27FC236}">
                <a16:creationId xmlns:a16="http://schemas.microsoft.com/office/drawing/2014/main" id="{8CE49625-BDC5-EE47-96D4-441AB5571068}"/>
              </a:ext>
            </a:extLst>
          </p:cNvPr>
          <p:cNvSpPr>
            <a:spLocks noGrp="1"/>
          </p:cNvSpPr>
          <p:nvPr>
            <p:ph type="body" idx="19" hasCustomPrompt="1"/>
          </p:nvPr>
        </p:nvSpPr>
        <p:spPr>
          <a:xfrm>
            <a:off x="8024090" y="1649638"/>
            <a:ext cx="3345873" cy="325852"/>
          </a:xfrm>
        </p:spPr>
        <p:txBody>
          <a:bodyPr>
            <a:normAutofit/>
          </a:bodyPr>
          <a:lstStyle>
            <a:lvl1pPr marL="0" indent="0" algn="l">
              <a:buNone/>
              <a:defRPr sz="1400" b="1" i="0">
                <a:solidFill>
                  <a:srgbClr val="B83A4B"/>
                </a:solidFill>
                <a:latin typeface="Lato" panose="020F0502020204030203" pitchFamily="34" charset="77"/>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0:00 – 0:00AM</a:t>
            </a:r>
          </a:p>
        </p:txBody>
      </p:sp>
      <p:sp>
        <p:nvSpPr>
          <p:cNvPr id="9" name="Text Placeholder 4">
            <a:extLst>
              <a:ext uri="{FF2B5EF4-FFF2-40B4-BE49-F238E27FC236}">
                <a16:creationId xmlns:a16="http://schemas.microsoft.com/office/drawing/2014/main" id="{FE9DB7CC-6B1E-C147-A4D7-C8BFAD2CA4C5}"/>
              </a:ext>
            </a:extLst>
          </p:cNvPr>
          <p:cNvSpPr>
            <a:spLocks noGrp="1"/>
          </p:cNvSpPr>
          <p:nvPr>
            <p:ph type="body" sz="quarter" idx="28" hasCustomPrompt="1"/>
          </p:nvPr>
        </p:nvSpPr>
        <p:spPr>
          <a:xfrm>
            <a:off x="793614" y="2122841"/>
            <a:ext cx="3367809" cy="561491"/>
          </a:xfrm>
        </p:spPr>
        <p:txBody>
          <a:bodyPr/>
          <a:lstStyle>
            <a:lvl1pPr marL="0" indent="0">
              <a:lnSpc>
                <a:spcPts val="1900"/>
              </a:lnSpc>
              <a:spcBef>
                <a:spcPts val="0"/>
              </a:spcBef>
              <a:buNone/>
              <a:defRPr sz="1400" b="1" i="0">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a:p>
            <a:pPr lvl="0"/>
            <a:r>
              <a:rPr lang="en-US" dirty="0"/>
              <a:t>Up to Two Lines in Length</a:t>
            </a:r>
          </a:p>
        </p:txBody>
      </p:sp>
      <p:sp>
        <p:nvSpPr>
          <p:cNvPr id="10" name="Text Placeholder 44">
            <a:extLst>
              <a:ext uri="{FF2B5EF4-FFF2-40B4-BE49-F238E27FC236}">
                <a16:creationId xmlns:a16="http://schemas.microsoft.com/office/drawing/2014/main" id="{D1554987-5F20-6545-A525-4E76BE0943C2}"/>
              </a:ext>
            </a:extLst>
          </p:cNvPr>
          <p:cNvSpPr>
            <a:spLocks noGrp="1"/>
          </p:cNvSpPr>
          <p:nvPr>
            <p:ph type="body" sz="quarter" idx="29" hasCustomPrompt="1"/>
          </p:nvPr>
        </p:nvSpPr>
        <p:spPr>
          <a:xfrm>
            <a:off x="793614" y="2684332"/>
            <a:ext cx="3367809" cy="748719"/>
          </a:xfrm>
        </p:spPr>
        <p:txBody>
          <a:bodyPr>
            <a:normAutofit/>
          </a:bodyPr>
          <a:lstStyle>
            <a:lvl1pPr marL="0" indent="0">
              <a:lnSpc>
                <a:spcPct val="120000"/>
              </a:lnSpc>
              <a:buNone/>
              <a:defRPr sz="1400" b="0" i="0">
                <a:latin typeface="Lato" panose="020F0502020204030203" pitchFamily="34" charset="77"/>
              </a:defRPr>
            </a:lvl1pPr>
          </a:lstStyle>
          <a:p>
            <a:pPr lvl="0"/>
            <a:r>
              <a:rPr lang="en-US" dirty="0"/>
              <a:t>Speaker Name, Speaker Title</a:t>
            </a:r>
          </a:p>
        </p:txBody>
      </p:sp>
      <p:sp>
        <p:nvSpPr>
          <p:cNvPr id="11" name="Text Placeholder 4">
            <a:extLst>
              <a:ext uri="{FF2B5EF4-FFF2-40B4-BE49-F238E27FC236}">
                <a16:creationId xmlns:a16="http://schemas.microsoft.com/office/drawing/2014/main" id="{9FFDBED3-223E-934A-9B8F-7FB7C7878775}"/>
              </a:ext>
            </a:extLst>
          </p:cNvPr>
          <p:cNvSpPr>
            <a:spLocks noGrp="1"/>
          </p:cNvSpPr>
          <p:nvPr>
            <p:ph type="body" sz="quarter" idx="30" hasCustomPrompt="1"/>
          </p:nvPr>
        </p:nvSpPr>
        <p:spPr>
          <a:xfrm>
            <a:off x="4412095" y="2122841"/>
            <a:ext cx="3367809" cy="561491"/>
          </a:xfrm>
        </p:spPr>
        <p:txBody>
          <a:bodyPr/>
          <a:lstStyle>
            <a:lvl1pPr marL="0" indent="0">
              <a:lnSpc>
                <a:spcPts val="1900"/>
              </a:lnSpc>
              <a:spcBef>
                <a:spcPts val="0"/>
              </a:spcBef>
              <a:buNone/>
              <a:defRPr sz="1400" b="1" i="0">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a:p>
            <a:pPr lvl="0"/>
            <a:r>
              <a:rPr lang="en-US" dirty="0"/>
              <a:t>Up to Two Lines in Length</a:t>
            </a:r>
          </a:p>
        </p:txBody>
      </p:sp>
      <p:sp>
        <p:nvSpPr>
          <p:cNvPr id="12" name="Text Placeholder 44">
            <a:extLst>
              <a:ext uri="{FF2B5EF4-FFF2-40B4-BE49-F238E27FC236}">
                <a16:creationId xmlns:a16="http://schemas.microsoft.com/office/drawing/2014/main" id="{33C431C6-C321-8E46-A0D1-23A596CD19F8}"/>
              </a:ext>
            </a:extLst>
          </p:cNvPr>
          <p:cNvSpPr>
            <a:spLocks noGrp="1"/>
          </p:cNvSpPr>
          <p:nvPr>
            <p:ph type="body" sz="quarter" idx="31" hasCustomPrompt="1"/>
          </p:nvPr>
        </p:nvSpPr>
        <p:spPr>
          <a:xfrm>
            <a:off x="4412095" y="2684332"/>
            <a:ext cx="3367809" cy="748719"/>
          </a:xfrm>
        </p:spPr>
        <p:txBody>
          <a:bodyPr>
            <a:normAutofit/>
          </a:bodyPr>
          <a:lstStyle>
            <a:lvl1pPr marL="0" indent="0">
              <a:lnSpc>
                <a:spcPct val="120000"/>
              </a:lnSpc>
              <a:buNone/>
              <a:defRPr sz="1400" b="0" i="0">
                <a:latin typeface="Lato" panose="020F0502020204030203" pitchFamily="34" charset="77"/>
              </a:defRPr>
            </a:lvl1pPr>
          </a:lstStyle>
          <a:p>
            <a:pPr lvl="0"/>
            <a:r>
              <a:rPr lang="en-US" dirty="0"/>
              <a:t>Speaker Name, Speaker Title</a:t>
            </a:r>
          </a:p>
        </p:txBody>
      </p:sp>
      <p:sp>
        <p:nvSpPr>
          <p:cNvPr id="13" name="Text Placeholder 4">
            <a:extLst>
              <a:ext uri="{FF2B5EF4-FFF2-40B4-BE49-F238E27FC236}">
                <a16:creationId xmlns:a16="http://schemas.microsoft.com/office/drawing/2014/main" id="{0C45849C-9979-5646-A7DE-352449B2AEDF}"/>
              </a:ext>
            </a:extLst>
          </p:cNvPr>
          <p:cNvSpPr>
            <a:spLocks noGrp="1"/>
          </p:cNvSpPr>
          <p:nvPr>
            <p:ph type="body" sz="quarter" idx="32" hasCustomPrompt="1"/>
          </p:nvPr>
        </p:nvSpPr>
        <p:spPr>
          <a:xfrm>
            <a:off x="8030577" y="2122841"/>
            <a:ext cx="3317674" cy="561491"/>
          </a:xfrm>
        </p:spPr>
        <p:txBody>
          <a:bodyPr/>
          <a:lstStyle>
            <a:lvl1pPr marL="0" indent="0">
              <a:lnSpc>
                <a:spcPts val="1900"/>
              </a:lnSpc>
              <a:spcBef>
                <a:spcPts val="0"/>
              </a:spcBef>
              <a:buNone/>
              <a:defRPr sz="1400" b="1" i="0">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a:p>
            <a:pPr lvl="0"/>
            <a:r>
              <a:rPr lang="en-US" dirty="0"/>
              <a:t>Up to Two Lines in Length</a:t>
            </a:r>
          </a:p>
        </p:txBody>
      </p:sp>
      <p:sp>
        <p:nvSpPr>
          <p:cNvPr id="14" name="Text Placeholder 44">
            <a:extLst>
              <a:ext uri="{FF2B5EF4-FFF2-40B4-BE49-F238E27FC236}">
                <a16:creationId xmlns:a16="http://schemas.microsoft.com/office/drawing/2014/main" id="{45690BA4-5725-E74F-A1D7-869ED1F8EFA7}"/>
              </a:ext>
            </a:extLst>
          </p:cNvPr>
          <p:cNvSpPr>
            <a:spLocks noGrp="1"/>
          </p:cNvSpPr>
          <p:nvPr>
            <p:ph type="body" sz="quarter" idx="33" hasCustomPrompt="1"/>
          </p:nvPr>
        </p:nvSpPr>
        <p:spPr>
          <a:xfrm>
            <a:off x="8030577" y="2684332"/>
            <a:ext cx="3317674" cy="748719"/>
          </a:xfrm>
        </p:spPr>
        <p:txBody>
          <a:bodyPr>
            <a:normAutofit/>
          </a:bodyPr>
          <a:lstStyle>
            <a:lvl1pPr marL="0" indent="0">
              <a:lnSpc>
                <a:spcPct val="120000"/>
              </a:lnSpc>
              <a:buNone/>
              <a:defRPr sz="1400" b="0" i="0">
                <a:latin typeface="Lato" panose="020F0502020204030203" pitchFamily="34" charset="77"/>
              </a:defRPr>
            </a:lvl1pPr>
          </a:lstStyle>
          <a:p>
            <a:pPr lvl="0"/>
            <a:r>
              <a:rPr lang="en-US" dirty="0"/>
              <a:t>Speaker Name, Speaker Title</a:t>
            </a:r>
          </a:p>
        </p:txBody>
      </p:sp>
      <p:sp>
        <p:nvSpPr>
          <p:cNvPr id="16" name="Text Placeholder 2">
            <a:extLst>
              <a:ext uri="{FF2B5EF4-FFF2-40B4-BE49-F238E27FC236}">
                <a16:creationId xmlns:a16="http://schemas.microsoft.com/office/drawing/2014/main" id="{B16F0CB9-C4B5-2649-8980-FA7565C48F19}"/>
              </a:ext>
            </a:extLst>
          </p:cNvPr>
          <p:cNvSpPr>
            <a:spLocks noGrp="1"/>
          </p:cNvSpPr>
          <p:nvPr>
            <p:ph type="body" idx="34" hasCustomPrompt="1"/>
          </p:nvPr>
        </p:nvSpPr>
        <p:spPr>
          <a:xfrm>
            <a:off x="4412095" y="3822149"/>
            <a:ext cx="3389674" cy="325852"/>
          </a:xfrm>
        </p:spPr>
        <p:txBody>
          <a:bodyPr>
            <a:normAutofit/>
          </a:bodyPr>
          <a:lstStyle>
            <a:lvl1pPr marL="0" indent="0" algn="l">
              <a:buNone/>
              <a:defRPr sz="1400" b="1" i="0">
                <a:solidFill>
                  <a:srgbClr val="B83A4B"/>
                </a:solidFill>
                <a:latin typeface="Lato" panose="020F0502020204030203" pitchFamily="34" charset="77"/>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0:00 – 0:00AM</a:t>
            </a:r>
          </a:p>
        </p:txBody>
      </p:sp>
      <p:sp>
        <p:nvSpPr>
          <p:cNvPr id="17" name="Text Placeholder 2">
            <a:extLst>
              <a:ext uri="{FF2B5EF4-FFF2-40B4-BE49-F238E27FC236}">
                <a16:creationId xmlns:a16="http://schemas.microsoft.com/office/drawing/2014/main" id="{7F33C7A1-E75B-1041-9E11-8FB4517BF0C8}"/>
              </a:ext>
            </a:extLst>
          </p:cNvPr>
          <p:cNvSpPr>
            <a:spLocks noGrp="1"/>
          </p:cNvSpPr>
          <p:nvPr>
            <p:ph type="body" idx="35" hasCustomPrompt="1"/>
          </p:nvPr>
        </p:nvSpPr>
        <p:spPr>
          <a:xfrm>
            <a:off x="8030577" y="3822149"/>
            <a:ext cx="3317673" cy="325852"/>
          </a:xfrm>
        </p:spPr>
        <p:txBody>
          <a:bodyPr>
            <a:normAutofit/>
          </a:bodyPr>
          <a:lstStyle>
            <a:lvl1pPr marL="0" indent="0" algn="l">
              <a:buNone/>
              <a:defRPr sz="1400" b="1" i="0">
                <a:solidFill>
                  <a:srgbClr val="B83A4B"/>
                </a:solidFill>
                <a:latin typeface="Lato" panose="020F0502020204030203" pitchFamily="34" charset="77"/>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0:00 – 0:00AM</a:t>
            </a:r>
          </a:p>
        </p:txBody>
      </p:sp>
      <p:sp>
        <p:nvSpPr>
          <p:cNvPr id="18" name="Text Placeholder 4">
            <a:extLst>
              <a:ext uri="{FF2B5EF4-FFF2-40B4-BE49-F238E27FC236}">
                <a16:creationId xmlns:a16="http://schemas.microsoft.com/office/drawing/2014/main" id="{EA047395-5AF1-154B-84BC-A80BB529F765}"/>
              </a:ext>
            </a:extLst>
          </p:cNvPr>
          <p:cNvSpPr>
            <a:spLocks noGrp="1"/>
          </p:cNvSpPr>
          <p:nvPr>
            <p:ph type="body" sz="quarter" idx="36" hasCustomPrompt="1"/>
          </p:nvPr>
        </p:nvSpPr>
        <p:spPr>
          <a:xfrm>
            <a:off x="793614" y="4295352"/>
            <a:ext cx="3361323" cy="561491"/>
          </a:xfrm>
        </p:spPr>
        <p:txBody>
          <a:bodyPr/>
          <a:lstStyle>
            <a:lvl1pPr marL="0" indent="0">
              <a:lnSpc>
                <a:spcPts val="1900"/>
              </a:lnSpc>
              <a:spcBef>
                <a:spcPts val="0"/>
              </a:spcBef>
              <a:buNone/>
              <a:defRPr sz="1400" b="1" i="0">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a:p>
            <a:pPr lvl="0"/>
            <a:r>
              <a:rPr lang="en-US" dirty="0"/>
              <a:t>Up to Two Lines in Length</a:t>
            </a:r>
          </a:p>
        </p:txBody>
      </p:sp>
      <p:sp>
        <p:nvSpPr>
          <p:cNvPr id="19" name="Text Placeholder 44">
            <a:extLst>
              <a:ext uri="{FF2B5EF4-FFF2-40B4-BE49-F238E27FC236}">
                <a16:creationId xmlns:a16="http://schemas.microsoft.com/office/drawing/2014/main" id="{636616F2-09F2-E248-95E2-82F70307B489}"/>
              </a:ext>
            </a:extLst>
          </p:cNvPr>
          <p:cNvSpPr>
            <a:spLocks noGrp="1"/>
          </p:cNvSpPr>
          <p:nvPr>
            <p:ph type="body" sz="quarter" idx="37" hasCustomPrompt="1"/>
          </p:nvPr>
        </p:nvSpPr>
        <p:spPr>
          <a:xfrm>
            <a:off x="793614" y="4856843"/>
            <a:ext cx="3361323" cy="748719"/>
          </a:xfrm>
        </p:spPr>
        <p:txBody>
          <a:bodyPr>
            <a:normAutofit/>
          </a:bodyPr>
          <a:lstStyle>
            <a:lvl1pPr marL="0" indent="0">
              <a:lnSpc>
                <a:spcPct val="120000"/>
              </a:lnSpc>
              <a:buNone/>
              <a:defRPr sz="1400" b="0" i="0">
                <a:latin typeface="Lato" panose="020F0502020204030203" pitchFamily="34" charset="77"/>
              </a:defRPr>
            </a:lvl1pPr>
          </a:lstStyle>
          <a:p>
            <a:pPr lvl="0"/>
            <a:r>
              <a:rPr lang="en-US" dirty="0"/>
              <a:t>Speaker Name, Speaker Title</a:t>
            </a:r>
          </a:p>
        </p:txBody>
      </p:sp>
      <p:sp>
        <p:nvSpPr>
          <p:cNvPr id="20" name="Text Placeholder 4">
            <a:extLst>
              <a:ext uri="{FF2B5EF4-FFF2-40B4-BE49-F238E27FC236}">
                <a16:creationId xmlns:a16="http://schemas.microsoft.com/office/drawing/2014/main" id="{86F42B76-74A0-CA4D-8A2B-CE9CA6CACD90}"/>
              </a:ext>
            </a:extLst>
          </p:cNvPr>
          <p:cNvSpPr>
            <a:spLocks noGrp="1"/>
          </p:cNvSpPr>
          <p:nvPr>
            <p:ph type="body" sz="quarter" idx="38" hasCustomPrompt="1"/>
          </p:nvPr>
        </p:nvSpPr>
        <p:spPr>
          <a:xfrm>
            <a:off x="4412095" y="4295352"/>
            <a:ext cx="3389674" cy="561491"/>
          </a:xfrm>
        </p:spPr>
        <p:txBody>
          <a:bodyPr/>
          <a:lstStyle>
            <a:lvl1pPr marL="0" indent="0">
              <a:lnSpc>
                <a:spcPts val="1900"/>
              </a:lnSpc>
              <a:spcBef>
                <a:spcPts val="0"/>
              </a:spcBef>
              <a:buNone/>
              <a:defRPr sz="1400" b="1" i="0">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a:p>
            <a:pPr lvl="0"/>
            <a:r>
              <a:rPr lang="en-US" dirty="0"/>
              <a:t>Up to Two Lines in Length</a:t>
            </a:r>
          </a:p>
        </p:txBody>
      </p:sp>
      <p:sp>
        <p:nvSpPr>
          <p:cNvPr id="21" name="Text Placeholder 44">
            <a:extLst>
              <a:ext uri="{FF2B5EF4-FFF2-40B4-BE49-F238E27FC236}">
                <a16:creationId xmlns:a16="http://schemas.microsoft.com/office/drawing/2014/main" id="{1A5A8873-5833-0042-B69A-5883CFD33CB9}"/>
              </a:ext>
            </a:extLst>
          </p:cNvPr>
          <p:cNvSpPr>
            <a:spLocks noGrp="1"/>
          </p:cNvSpPr>
          <p:nvPr>
            <p:ph type="body" sz="quarter" idx="39" hasCustomPrompt="1"/>
          </p:nvPr>
        </p:nvSpPr>
        <p:spPr>
          <a:xfrm>
            <a:off x="4412095" y="4856843"/>
            <a:ext cx="3389674" cy="748719"/>
          </a:xfrm>
        </p:spPr>
        <p:txBody>
          <a:bodyPr>
            <a:normAutofit/>
          </a:bodyPr>
          <a:lstStyle>
            <a:lvl1pPr marL="0" indent="0">
              <a:lnSpc>
                <a:spcPct val="120000"/>
              </a:lnSpc>
              <a:buNone/>
              <a:defRPr sz="1400" b="0" i="0">
                <a:latin typeface="Lato" panose="020F0502020204030203" pitchFamily="34" charset="77"/>
              </a:defRPr>
            </a:lvl1pPr>
          </a:lstStyle>
          <a:p>
            <a:pPr lvl="0"/>
            <a:r>
              <a:rPr lang="en-US" dirty="0"/>
              <a:t>Speaker Name, Speaker Title</a:t>
            </a:r>
          </a:p>
        </p:txBody>
      </p:sp>
      <p:sp>
        <p:nvSpPr>
          <p:cNvPr id="22" name="Text Placeholder 4">
            <a:extLst>
              <a:ext uri="{FF2B5EF4-FFF2-40B4-BE49-F238E27FC236}">
                <a16:creationId xmlns:a16="http://schemas.microsoft.com/office/drawing/2014/main" id="{4826BEB9-8FCF-9A44-AFE7-74CF476995DB}"/>
              </a:ext>
            </a:extLst>
          </p:cNvPr>
          <p:cNvSpPr>
            <a:spLocks noGrp="1"/>
          </p:cNvSpPr>
          <p:nvPr>
            <p:ph type="body" sz="quarter" idx="40" hasCustomPrompt="1"/>
          </p:nvPr>
        </p:nvSpPr>
        <p:spPr>
          <a:xfrm>
            <a:off x="8030577" y="4295352"/>
            <a:ext cx="3317673" cy="561491"/>
          </a:xfrm>
        </p:spPr>
        <p:txBody>
          <a:bodyPr/>
          <a:lstStyle>
            <a:lvl1pPr marL="0" indent="0">
              <a:lnSpc>
                <a:spcPts val="1900"/>
              </a:lnSpc>
              <a:spcBef>
                <a:spcPts val="0"/>
              </a:spcBef>
              <a:buNone/>
              <a:defRPr sz="1400" b="1" i="0">
                <a:latin typeface="Lato" panose="020F0502020204030203" pitchFamily="34" charset="77"/>
              </a:defRPr>
            </a:lvl1pPr>
            <a:lvl2pPr marL="0" indent="0">
              <a:lnSpc>
                <a:spcPts val="2000"/>
              </a:lnSpc>
              <a:spcBef>
                <a:spcPts val="500"/>
              </a:spcBef>
              <a:buNone/>
              <a:defRPr sz="1400" b="0" i="1">
                <a:latin typeface="Montserrat" pitchFamily="2" charset="77"/>
              </a:defRPr>
            </a:lvl2pPr>
          </a:lstStyle>
          <a:p>
            <a:pPr lvl="0"/>
            <a:r>
              <a:rPr lang="en-US" dirty="0"/>
              <a:t>Topic or Session Title Goes Here</a:t>
            </a:r>
          </a:p>
          <a:p>
            <a:pPr lvl="0"/>
            <a:r>
              <a:rPr lang="en-US" dirty="0"/>
              <a:t>Up to Two Lines in Length</a:t>
            </a:r>
          </a:p>
        </p:txBody>
      </p:sp>
      <p:sp>
        <p:nvSpPr>
          <p:cNvPr id="23" name="Text Placeholder 44">
            <a:extLst>
              <a:ext uri="{FF2B5EF4-FFF2-40B4-BE49-F238E27FC236}">
                <a16:creationId xmlns:a16="http://schemas.microsoft.com/office/drawing/2014/main" id="{8DF86C0A-B51C-1046-AA0A-EC295FC775FB}"/>
              </a:ext>
            </a:extLst>
          </p:cNvPr>
          <p:cNvSpPr>
            <a:spLocks noGrp="1"/>
          </p:cNvSpPr>
          <p:nvPr>
            <p:ph type="body" sz="quarter" idx="41" hasCustomPrompt="1"/>
          </p:nvPr>
        </p:nvSpPr>
        <p:spPr>
          <a:xfrm>
            <a:off x="8030577" y="4856843"/>
            <a:ext cx="3317673" cy="748719"/>
          </a:xfrm>
        </p:spPr>
        <p:txBody>
          <a:bodyPr>
            <a:normAutofit/>
          </a:bodyPr>
          <a:lstStyle>
            <a:lvl1pPr marL="0" indent="0">
              <a:lnSpc>
                <a:spcPct val="120000"/>
              </a:lnSpc>
              <a:buNone/>
              <a:defRPr sz="1400" b="0" i="0">
                <a:latin typeface="Lato" panose="020F0502020204030203" pitchFamily="34" charset="77"/>
              </a:defRPr>
            </a:lvl1pPr>
          </a:lstStyle>
          <a:p>
            <a:pPr lvl="0"/>
            <a:r>
              <a:rPr lang="en-US" dirty="0"/>
              <a:t>Speaker Name, Speaker Title</a:t>
            </a:r>
          </a:p>
        </p:txBody>
      </p:sp>
      <p:sp>
        <p:nvSpPr>
          <p:cNvPr id="24" name="Text Placeholder 2">
            <a:extLst>
              <a:ext uri="{FF2B5EF4-FFF2-40B4-BE49-F238E27FC236}">
                <a16:creationId xmlns:a16="http://schemas.microsoft.com/office/drawing/2014/main" id="{1B12EA8C-91D6-4847-AF0E-29379345621C}"/>
              </a:ext>
            </a:extLst>
          </p:cNvPr>
          <p:cNvSpPr>
            <a:spLocks noGrp="1"/>
          </p:cNvSpPr>
          <p:nvPr>
            <p:ph type="body" idx="42" hasCustomPrompt="1"/>
          </p:nvPr>
        </p:nvSpPr>
        <p:spPr>
          <a:xfrm>
            <a:off x="800100" y="3822149"/>
            <a:ext cx="3361323" cy="325852"/>
          </a:xfrm>
        </p:spPr>
        <p:txBody>
          <a:bodyPr>
            <a:normAutofit/>
          </a:bodyPr>
          <a:lstStyle>
            <a:lvl1pPr marL="0" indent="0" algn="l">
              <a:buNone/>
              <a:defRPr sz="1400" b="1" i="0">
                <a:solidFill>
                  <a:srgbClr val="B83A4B"/>
                </a:solidFill>
                <a:latin typeface="Lato" panose="020F0502020204030203" pitchFamily="34" charset="77"/>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0:00 – 0:00AM</a:t>
            </a:r>
          </a:p>
        </p:txBody>
      </p:sp>
      <p:pic>
        <p:nvPicPr>
          <p:cNvPr id="26" name="Picture 25">
            <a:extLst>
              <a:ext uri="{FF2B5EF4-FFF2-40B4-BE49-F238E27FC236}">
                <a16:creationId xmlns:a16="http://schemas.microsoft.com/office/drawing/2014/main" id="{AD145ACA-AD56-304E-A1B1-C4F73C5F5BE9}"/>
              </a:ext>
            </a:extLst>
          </p:cNvPr>
          <p:cNvPicPr>
            <a:picLocks noChangeAspect="1"/>
          </p:cNvPicPr>
          <p:nvPr userDrawn="1"/>
        </p:nvPicPr>
        <p:blipFill>
          <a:blip r:embed="rId2"/>
          <a:stretch>
            <a:fillRect/>
          </a:stretch>
        </p:blipFill>
        <p:spPr>
          <a:xfrm>
            <a:off x="0" y="-11652"/>
            <a:ext cx="12192000" cy="209223"/>
          </a:xfrm>
          <a:prstGeom prst="rect">
            <a:avLst/>
          </a:prstGeom>
        </p:spPr>
      </p:pic>
      <p:sp>
        <p:nvSpPr>
          <p:cNvPr id="27" name="Rectangle 26">
            <a:extLst>
              <a:ext uri="{FF2B5EF4-FFF2-40B4-BE49-F238E27FC236}">
                <a16:creationId xmlns:a16="http://schemas.microsoft.com/office/drawing/2014/main" id="{4E261855-235B-7B44-8B0F-6C14C1927979}"/>
              </a:ext>
            </a:extLst>
          </p:cNvPr>
          <p:cNvSpPr/>
          <p:nvPr userDrawn="1"/>
        </p:nvSpPr>
        <p:spPr>
          <a:xfrm>
            <a:off x="0" y="-13960"/>
            <a:ext cx="12192000" cy="211532"/>
          </a:xfrm>
          <a:prstGeom prst="rect">
            <a:avLst/>
          </a:prstGeom>
          <a:solidFill>
            <a:srgbClr val="D4D1D1">
              <a:alpha val="249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E794128B-BF4E-3042-9D11-945E0053E6CF}"/>
              </a:ext>
            </a:extLst>
          </p:cNvPr>
          <p:cNvCxnSpPr>
            <a:cxnSpLocks/>
          </p:cNvCxnSpPr>
          <p:nvPr userDrawn="1"/>
        </p:nvCxnSpPr>
        <p:spPr>
          <a:xfrm>
            <a:off x="800100" y="4155271"/>
            <a:ext cx="10569864"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31" name="Footer Placeholder 2">
            <a:extLst>
              <a:ext uri="{FF2B5EF4-FFF2-40B4-BE49-F238E27FC236}">
                <a16:creationId xmlns:a16="http://schemas.microsoft.com/office/drawing/2014/main" id="{B431CE3C-653B-854F-B4D8-53726CED810D}"/>
              </a:ext>
            </a:extLst>
          </p:cNvPr>
          <p:cNvSpPr>
            <a:spLocks noGrp="1"/>
          </p:cNvSpPr>
          <p:nvPr>
            <p:ph type="ftr" sz="quarter" idx="3"/>
          </p:nvPr>
        </p:nvSpPr>
        <p:spPr>
          <a:xfrm>
            <a:off x="1634490" y="6282824"/>
            <a:ext cx="5852160" cy="365125"/>
          </a:xfrm>
          <a:prstGeom prst="rect">
            <a:avLst/>
          </a:prstGeom>
        </p:spPr>
        <p:txBody>
          <a:bodyPr vert="horz" lIns="0" tIns="45720" rIns="91440" bIns="45720" rtlCol="0" anchor="ctr"/>
          <a:lstStyle>
            <a:lvl1pPr algn="l">
              <a:defRPr sz="1100">
                <a:solidFill>
                  <a:schemeClr val="tx1">
                    <a:lumMod val="75000"/>
                    <a:lumOff val="25000"/>
                  </a:schemeClr>
                </a:solidFill>
                <a:latin typeface="Lato" panose="020F0502020204030203" pitchFamily="34" charset="77"/>
              </a:defRPr>
            </a:lvl1pPr>
          </a:lstStyle>
          <a:p>
            <a:r>
              <a:rPr lang="en-US" dirty="0"/>
              <a:t>SECTION TITLE AND/OR DEPARTMENT</a:t>
            </a:r>
          </a:p>
        </p:txBody>
      </p:sp>
      <p:sp>
        <p:nvSpPr>
          <p:cNvPr id="32" name="Slide Number Placeholder 4">
            <a:extLst>
              <a:ext uri="{FF2B5EF4-FFF2-40B4-BE49-F238E27FC236}">
                <a16:creationId xmlns:a16="http://schemas.microsoft.com/office/drawing/2014/main" id="{DA7FDA96-A17A-EC4D-9B84-3B86175DBA69}"/>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3611619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Break -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B1CE3-4FC1-7F40-94E2-3D59AD777FE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Placeholder 1">
            <a:extLst>
              <a:ext uri="{FF2B5EF4-FFF2-40B4-BE49-F238E27FC236}">
                <a16:creationId xmlns:a16="http://schemas.microsoft.com/office/drawing/2014/main" id="{B0F7D61A-F64B-A54D-BB59-664075AAD214}"/>
              </a:ext>
            </a:extLst>
          </p:cNvPr>
          <p:cNvSpPr>
            <a:spLocks noGrp="1"/>
          </p:cNvSpPr>
          <p:nvPr>
            <p:ph type="title" hasCustomPrompt="1"/>
          </p:nvPr>
        </p:nvSpPr>
        <p:spPr>
          <a:xfrm>
            <a:off x="800100" y="2615992"/>
            <a:ext cx="10553700" cy="1213729"/>
          </a:xfrm>
          <a:prstGeom prst="rect">
            <a:avLst/>
          </a:prstGeom>
        </p:spPr>
        <p:txBody>
          <a:bodyPr vert="horz" lIns="0" tIns="45720" rIns="91440" bIns="45720" rtlCol="0" anchor="t">
            <a:normAutofit/>
          </a:bodyPr>
          <a:lstStyle>
            <a:lvl1pPr>
              <a:defRPr>
                <a:solidFill>
                  <a:schemeClr val="bg1"/>
                </a:solidFill>
              </a:defRPr>
            </a:lvl1pPr>
          </a:lstStyle>
          <a:p>
            <a:r>
              <a:rPr lang="en-US" dirty="0"/>
              <a:t>Click to edit Section Title</a:t>
            </a:r>
          </a:p>
        </p:txBody>
      </p:sp>
      <p:cxnSp>
        <p:nvCxnSpPr>
          <p:cNvPr id="14" name="Straight Connector 13">
            <a:extLst>
              <a:ext uri="{FF2B5EF4-FFF2-40B4-BE49-F238E27FC236}">
                <a16:creationId xmlns:a16="http://schemas.microsoft.com/office/drawing/2014/main" id="{15ED873E-EF4A-AA41-879F-A999947DC6EE}"/>
              </a:ext>
            </a:extLst>
          </p:cNvPr>
          <p:cNvCxnSpPr>
            <a:cxnSpLocks/>
          </p:cNvCxnSpPr>
          <p:nvPr userDrawn="1"/>
        </p:nvCxnSpPr>
        <p:spPr>
          <a:xfrm>
            <a:off x="800100" y="2522007"/>
            <a:ext cx="105537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1303CCF5-F0DF-B84E-B762-8833E6E1ECCC}"/>
              </a:ext>
            </a:extLst>
          </p:cNvPr>
          <p:cNvSpPr>
            <a:spLocks noGrp="1"/>
          </p:cNvSpPr>
          <p:nvPr>
            <p:ph type="body" sz="quarter" idx="10" hasCustomPrompt="1"/>
          </p:nvPr>
        </p:nvSpPr>
        <p:spPr>
          <a:xfrm>
            <a:off x="800100" y="1273091"/>
            <a:ext cx="1460711" cy="1243012"/>
          </a:xfrm>
        </p:spPr>
        <p:txBody>
          <a:bodyPr anchor="b">
            <a:normAutofit/>
          </a:bodyPr>
          <a:lstStyle>
            <a:lvl1pPr>
              <a:defRPr sz="6000">
                <a:solidFill>
                  <a:schemeClr val="bg1"/>
                </a:solidFill>
              </a:defRPr>
            </a:lvl1pPr>
          </a:lstStyle>
          <a:p>
            <a:pPr lvl="0"/>
            <a:r>
              <a:rPr lang="en-US" dirty="0"/>
              <a:t>1</a:t>
            </a:r>
          </a:p>
        </p:txBody>
      </p:sp>
      <p:pic>
        <p:nvPicPr>
          <p:cNvPr id="13" name="Graphic 12">
            <a:extLst>
              <a:ext uri="{FF2B5EF4-FFF2-40B4-BE49-F238E27FC236}">
                <a16:creationId xmlns:a16="http://schemas.microsoft.com/office/drawing/2014/main" id="{878055B4-64D2-A141-8225-4AE43EE068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88670" y="6361842"/>
            <a:ext cx="643152" cy="212519"/>
          </a:xfrm>
          <a:prstGeom prst="rect">
            <a:avLst/>
          </a:prstGeom>
        </p:spPr>
      </p:pic>
      <p:sp>
        <p:nvSpPr>
          <p:cNvPr id="16" name="Slide Number Placeholder 4">
            <a:extLst>
              <a:ext uri="{FF2B5EF4-FFF2-40B4-BE49-F238E27FC236}">
                <a16:creationId xmlns:a16="http://schemas.microsoft.com/office/drawing/2014/main" id="{964609BC-3782-1B45-B5C9-81147D48F7A2}"/>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bg1"/>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2236181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Break - Red">
    <p:bg>
      <p:bgPr>
        <a:gradFill flip="none" rotWithShape="1">
          <a:gsLst>
            <a:gs pos="15000">
              <a:srgbClr val="E04F39"/>
            </a:gs>
            <a:gs pos="50000">
              <a:srgbClr val="AF2D24"/>
            </a:gs>
            <a:gs pos="100000">
              <a:srgbClr val="8C1515"/>
            </a:gs>
          </a:gsLst>
          <a:lin ang="8100000" scaled="1"/>
          <a:tileRect/>
        </a:gra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A20A9C6-B7E0-A14E-8612-799EEFE470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9" name="Title Placeholder 1">
            <a:extLst>
              <a:ext uri="{FF2B5EF4-FFF2-40B4-BE49-F238E27FC236}">
                <a16:creationId xmlns:a16="http://schemas.microsoft.com/office/drawing/2014/main" id="{11044DB1-1F1F-F54A-885B-B9A9A1D97484}"/>
              </a:ext>
            </a:extLst>
          </p:cNvPr>
          <p:cNvSpPr>
            <a:spLocks noGrp="1"/>
          </p:cNvSpPr>
          <p:nvPr>
            <p:ph type="title" hasCustomPrompt="1"/>
          </p:nvPr>
        </p:nvSpPr>
        <p:spPr>
          <a:xfrm>
            <a:off x="800100" y="2615992"/>
            <a:ext cx="10553700" cy="1213729"/>
          </a:xfrm>
          <a:prstGeom prst="rect">
            <a:avLst/>
          </a:prstGeom>
        </p:spPr>
        <p:txBody>
          <a:bodyPr vert="horz" lIns="0" tIns="45720" rIns="91440" bIns="45720" rtlCol="0" anchor="t">
            <a:normAutofit/>
          </a:bodyPr>
          <a:lstStyle>
            <a:lvl1pPr>
              <a:defRPr>
                <a:solidFill>
                  <a:schemeClr val="bg1"/>
                </a:solidFill>
              </a:defRPr>
            </a:lvl1pPr>
          </a:lstStyle>
          <a:p>
            <a:r>
              <a:rPr lang="en-US" dirty="0"/>
              <a:t>Click to edit Section Title</a:t>
            </a:r>
          </a:p>
        </p:txBody>
      </p:sp>
      <p:cxnSp>
        <p:nvCxnSpPr>
          <p:cNvPr id="30" name="Straight Connector 29">
            <a:extLst>
              <a:ext uri="{FF2B5EF4-FFF2-40B4-BE49-F238E27FC236}">
                <a16:creationId xmlns:a16="http://schemas.microsoft.com/office/drawing/2014/main" id="{F74C6D2D-A81E-9F47-9F5F-69980193212A}"/>
              </a:ext>
            </a:extLst>
          </p:cNvPr>
          <p:cNvCxnSpPr>
            <a:cxnSpLocks/>
          </p:cNvCxnSpPr>
          <p:nvPr userDrawn="1"/>
        </p:nvCxnSpPr>
        <p:spPr>
          <a:xfrm>
            <a:off x="800100" y="2522007"/>
            <a:ext cx="105537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7">
            <a:extLst>
              <a:ext uri="{FF2B5EF4-FFF2-40B4-BE49-F238E27FC236}">
                <a16:creationId xmlns:a16="http://schemas.microsoft.com/office/drawing/2014/main" id="{EFE86010-BABE-CC4C-8E81-0811A426331C}"/>
              </a:ext>
            </a:extLst>
          </p:cNvPr>
          <p:cNvSpPr>
            <a:spLocks noGrp="1"/>
          </p:cNvSpPr>
          <p:nvPr>
            <p:ph type="body" sz="quarter" idx="10" hasCustomPrompt="1"/>
          </p:nvPr>
        </p:nvSpPr>
        <p:spPr>
          <a:xfrm>
            <a:off x="800100" y="1273091"/>
            <a:ext cx="1460711" cy="1243012"/>
          </a:xfrm>
        </p:spPr>
        <p:txBody>
          <a:bodyPr anchor="b">
            <a:normAutofit/>
          </a:bodyPr>
          <a:lstStyle>
            <a:lvl1pPr>
              <a:defRPr sz="6000">
                <a:solidFill>
                  <a:schemeClr val="bg1"/>
                </a:solidFill>
              </a:defRPr>
            </a:lvl1pPr>
          </a:lstStyle>
          <a:p>
            <a:pPr lvl="0"/>
            <a:r>
              <a:rPr lang="en-US" dirty="0"/>
              <a:t>1</a:t>
            </a:r>
          </a:p>
        </p:txBody>
      </p:sp>
      <p:pic>
        <p:nvPicPr>
          <p:cNvPr id="8" name="Graphic 7">
            <a:extLst>
              <a:ext uri="{FF2B5EF4-FFF2-40B4-BE49-F238E27FC236}">
                <a16:creationId xmlns:a16="http://schemas.microsoft.com/office/drawing/2014/main" id="{FF24B99E-E59B-F747-895C-734FB9F763B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88670" y="6361842"/>
            <a:ext cx="643152" cy="212519"/>
          </a:xfrm>
          <a:prstGeom prst="rect">
            <a:avLst/>
          </a:prstGeom>
        </p:spPr>
      </p:pic>
      <p:sp>
        <p:nvSpPr>
          <p:cNvPr id="10" name="Slide Number Placeholder 4">
            <a:extLst>
              <a:ext uri="{FF2B5EF4-FFF2-40B4-BE49-F238E27FC236}">
                <a16:creationId xmlns:a16="http://schemas.microsoft.com/office/drawing/2014/main" id="{F4435610-EC60-074A-9273-14AEBF58C379}"/>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bg1"/>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4274115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Break - Blue">
    <p:bg>
      <p:bgPr>
        <a:gradFill>
          <a:gsLst>
            <a:gs pos="50000">
              <a:srgbClr val="006983"/>
            </a:gs>
            <a:gs pos="0">
              <a:srgbClr val="1AA4BC"/>
            </a:gs>
            <a:gs pos="100000">
              <a:srgbClr val="013948"/>
            </a:gs>
          </a:gsLst>
          <a:lin ang="81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83E79B-0704-6040-823D-63F8162CF1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3" name="Title Placeholder 1">
            <a:extLst>
              <a:ext uri="{FF2B5EF4-FFF2-40B4-BE49-F238E27FC236}">
                <a16:creationId xmlns:a16="http://schemas.microsoft.com/office/drawing/2014/main" id="{EFF19B41-64C1-4346-89EC-6088CB0FD1D3}"/>
              </a:ext>
            </a:extLst>
          </p:cNvPr>
          <p:cNvSpPr>
            <a:spLocks noGrp="1"/>
          </p:cNvSpPr>
          <p:nvPr>
            <p:ph type="title" hasCustomPrompt="1"/>
          </p:nvPr>
        </p:nvSpPr>
        <p:spPr>
          <a:xfrm>
            <a:off x="800100" y="2615992"/>
            <a:ext cx="10553700" cy="1213729"/>
          </a:xfrm>
          <a:prstGeom prst="rect">
            <a:avLst/>
          </a:prstGeom>
        </p:spPr>
        <p:txBody>
          <a:bodyPr vert="horz" lIns="0" tIns="45720" rIns="91440" bIns="45720" rtlCol="0" anchor="t">
            <a:normAutofit/>
          </a:bodyPr>
          <a:lstStyle>
            <a:lvl1pPr>
              <a:defRPr>
                <a:solidFill>
                  <a:schemeClr val="bg1"/>
                </a:solidFill>
              </a:defRPr>
            </a:lvl1pPr>
          </a:lstStyle>
          <a:p>
            <a:r>
              <a:rPr lang="en-US" dirty="0"/>
              <a:t>Click to edit Section Title</a:t>
            </a:r>
          </a:p>
        </p:txBody>
      </p:sp>
      <p:cxnSp>
        <p:nvCxnSpPr>
          <p:cNvPr id="24" name="Straight Connector 23">
            <a:extLst>
              <a:ext uri="{FF2B5EF4-FFF2-40B4-BE49-F238E27FC236}">
                <a16:creationId xmlns:a16="http://schemas.microsoft.com/office/drawing/2014/main" id="{DC9A055E-816F-1843-8943-290D8159EA4B}"/>
              </a:ext>
            </a:extLst>
          </p:cNvPr>
          <p:cNvCxnSpPr>
            <a:cxnSpLocks/>
          </p:cNvCxnSpPr>
          <p:nvPr userDrawn="1"/>
        </p:nvCxnSpPr>
        <p:spPr>
          <a:xfrm>
            <a:off x="800100" y="2522007"/>
            <a:ext cx="105537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17">
            <a:extLst>
              <a:ext uri="{FF2B5EF4-FFF2-40B4-BE49-F238E27FC236}">
                <a16:creationId xmlns:a16="http://schemas.microsoft.com/office/drawing/2014/main" id="{D13A7343-8C6F-FE42-959D-87295061296B}"/>
              </a:ext>
            </a:extLst>
          </p:cNvPr>
          <p:cNvSpPr>
            <a:spLocks noGrp="1"/>
          </p:cNvSpPr>
          <p:nvPr>
            <p:ph type="body" sz="quarter" idx="10" hasCustomPrompt="1"/>
          </p:nvPr>
        </p:nvSpPr>
        <p:spPr>
          <a:xfrm>
            <a:off x="800100" y="1273091"/>
            <a:ext cx="1460711" cy="1243012"/>
          </a:xfrm>
        </p:spPr>
        <p:txBody>
          <a:bodyPr anchor="b">
            <a:normAutofit/>
          </a:bodyPr>
          <a:lstStyle>
            <a:lvl1pPr>
              <a:defRPr sz="6000">
                <a:solidFill>
                  <a:schemeClr val="bg1"/>
                </a:solidFill>
              </a:defRPr>
            </a:lvl1pPr>
          </a:lstStyle>
          <a:p>
            <a:pPr lvl="0"/>
            <a:r>
              <a:rPr lang="en-US" dirty="0"/>
              <a:t>1</a:t>
            </a:r>
          </a:p>
        </p:txBody>
      </p:sp>
      <p:pic>
        <p:nvPicPr>
          <p:cNvPr id="8" name="Graphic 7">
            <a:extLst>
              <a:ext uri="{FF2B5EF4-FFF2-40B4-BE49-F238E27FC236}">
                <a16:creationId xmlns:a16="http://schemas.microsoft.com/office/drawing/2014/main" id="{2B018488-E202-1341-9069-57504821BF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88670" y="6361842"/>
            <a:ext cx="643152" cy="212519"/>
          </a:xfrm>
          <a:prstGeom prst="rect">
            <a:avLst/>
          </a:prstGeom>
        </p:spPr>
      </p:pic>
      <p:sp>
        <p:nvSpPr>
          <p:cNvPr id="10" name="Slide Number Placeholder 4">
            <a:extLst>
              <a:ext uri="{FF2B5EF4-FFF2-40B4-BE49-F238E27FC236}">
                <a16:creationId xmlns:a16="http://schemas.microsoft.com/office/drawing/2014/main" id="{BF4B104F-EFA8-CB43-9203-39906CD71B3E}"/>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bg1"/>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1419358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p:spTree>
      <p:nvGrpSpPr>
        <p:cNvPr id="1" name=""/>
        <p:cNvGrpSpPr/>
        <p:nvPr/>
      </p:nvGrpSpPr>
      <p:grpSpPr>
        <a:xfrm>
          <a:off x="0" y="0"/>
          <a:ext cx="0" cy="0"/>
          <a:chOff x="0" y="0"/>
          <a:chExt cx="0" cy="0"/>
        </a:xfrm>
      </p:grpSpPr>
      <p:pic>
        <p:nvPicPr>
          <p:cNvPr id="24" name="Picture 23" descr="A picture containing ocean floor&#10;&#10;Description automatically generated">
            <a:extLst>
              <a:ext uri="{FF2B5EF4-FFF2-40B4-BE49-F238E27FC236}">
                <a16:creationId xmlns:a16="http://schemas.microsoft.com/office/drawing/2014/main" id="{70EA7885-7931-B24B-8499-67A41354779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8" name="Text Placeholder 27">
            <a:extLst>
              <a:ext uri="{FF2B5EF4-FFF2-40B4-BE49-F238E27FC236}">
                <a16:creationId xmlns:a16="http://schemas.microsoft.com/office/drawing/2014/main" id="{A96C29BD-F121-614E-937A-0FE2936909DD}"/>
              </a:ext>
            </a:extLst>
          </p:cNvPr>
          <p:cNvSpPr>
            <a:spLocks noGrp="1"/>
          </p:cNvSpPr>
          <p:nvPr>
            <p:ph type="body" sz="quarter" idx="10" hasCustomPrompt="1"/>
          </p:nvPr>
        </p:nvSpPr>
        <p:spPr>
          <a:xfrm>
            <a:off x="800100" y="647701"/>
            <a:ext cx="7563494" cy="2246574"/>
          </a:xfrm>
        </p:spPr>
        <p:txBody>
          <a:bodyPr anchor="b">
            <a:normAutofit/>
          </a:bodyPr>
          <a:lstStyle>
            <a:lvl1pPr>
              <a:defRPr sz="4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style</a:t>
            </a:r>
          </a:p>
        </p:txBody>
      </p:sp>
      <p:sp>
        <p:nvSpPr>
          <p:cNvPr id="30" name="Text Placeholder 29">
            <a:extLst>
              <a:ext uri="{FF2B5EF4-FFF2-40B4-BE49-F238E27FC236}">
                <a16:creationId xmlns:a16="http://schemas.microsoft.com/office/drawing/2014/main" id="{106C54A2-406A-8E4A-9A2F-D0E47BAE5AA9}"/>
              </a:ext>
            </a:extLst>
          </p:cNvPr>
          <p:cNvSpPr>
            <a:spLocks noGrp="1"/>
          </p:cNvSpPr>
          <p:nvPr>
            <p:ph type="body" sz="quarter" idx="11" hasCustomPrompt="1"/>
          </p:nvPr>
        </p:nvSpPr>
        <p:spPr>
          <a:xfrm>
            <a:off x="800099" y="2931546"/>
            <a:ext cx="7563495" cy="505405"/>
          </a:xfrm>
        </p:spPr>
        <p:txBody>
          <a:bodyPr anchor="b">
            <a:noAutofit/>
          </a:bodyPr>
          <a:lstStyle>
            <a:lvl1pPr>
              <a:defRPr sz="2800">
                <a:solidFill>
                  <a:srgbClr val="D4D1D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32" name="Text Placeholder 31">
            <a:extLst>
              <a:ext uri="{FF2B5EF4-FFF2-40B4-BE49-F238E27FC236}">
                <a16:creationId xmlns:a16="http://schemas.microsoft.com/office/drawing/2014/main" id="{E48681D7-BD26-DD4A-83F8-CC4789ACF986}"/>
              </a:ext>
            </a:extLst>
          </p:cNvPr>
          <p:cNvSpPr>
            <a:spLocks noGrp="1"/>
          </p:cNvSpPr>
          <p:nvPr>
            <p:ph type="body" sz="quarter" idx="12" hasCustomPrompt="1"/>
          </p:nvPr>
        </p:nvSpPr>
        <p:spPr>
          <a:xfrm>
            <a:off x="800100" y="3941112"/>
            <a:ext cx="7563494" cy="363896"/>
          </a:xfrm>
        </p:spPr>
        <p:txBody>
          <a:bodyPr anchor="t">
            <a:noAutofit/>
          </a:bodyP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34" name="Text Placeholder 33">
            <a:extLst>
              <a:ext uri="{FF2B5EF4-FFF2-40B4-BE49-F238E27FC236}">
                <a16:creationId xmlns:a16="http://schemas.microsoft.com/office/drawing/2014/main" id="{2D4B77C2-58D8-3547-BE9A-17CA8281CFF6}"/>
              </a:ext>
            </a:extLst>
          </p:cNvPr>
          <p:cNvSpPr>
            <a:spLocks noGrp="1"/>
          </p:cNvSpPr>
          <p:nvPr>
            <p:ph type="body" sz="quarter" idx="13" hasCustomPrompt="1"/>
          </p:nvPr>
        </p:nvSpPr>
        <p:spPr>
          <a:xfrm>
            <a:off x="800100" y="4306401"/>
            <a:ext cx="5199706" cy="295275"/>
          </a:xfrm>
        </p:spPr>
        <p:txBody>
          <a:bodyPr>
            <a:noAutofit/>
          </a:bodyPr>
          <a:lstStyle>
            <a:lvl1pPr>
              <a:defRPr sz="1600" b="1" i="0">
                <a:solidFill>
                  <a:srgbClr val="D4D1D1"/>
                </a:solidFill>
                <a:latin typeface="Lato"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pic>
        <p:nvPicPr>
          <p:cNvPr id="38" name="Graphic 37">
            <a:extLst>
              <a:ext uri="{FF2B5EF4-FFF2-40B4-BE49-F238E27FC236}">
                <a16:creationId xmlns:a16="http://schemas.microsoft.com/office/drawing/2014/main" id="{1ED3813A-8E7E-9F47-972D-2F0D116509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59786" y="6147835"/>
            <a:ext cx="1734821" cy="331193"/>
          </a:xfrm>
          <a:prstGeom prst="rect">
            <a:avLst/>
          </a:prstGeom>
        </p:spPr>
      </p:pic>
      <p:pic>
        <p:nvPicPr>
          <p:cNvPr id="40" name="Graphic 39">
            <a:extLst>
              <a:ext uri="{FF2B5EF4-FFF2-40B4-BE49-F238E27FC236}">
                <a16:creationId xmlns:a16="http://schemas.microsoft.com/office/drawing/2014/main" id="{A56DD04E-065E-734C-B575-C9A2A9CDD9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46869" y="6156021"/>
            <a:ext cx="2022942" cy="337157"/>
          </a:xfrm>
          <a:prstGeom prst="rect">
            <a:avLst/>
          </a:prstGeom>
        </p:spPr>
      </p:pic>
      <p:cxnSp>
        <p:nvCxnSpPr>
          <p:cNvPr id="10" name="Straight Connector 9">
            <a:extLst>
              <a:ext uri="{FF2B5EF4-FFF2-40B4-BE49-F238E27FC236}">
                <a16:creationId xmlns:a16="http://schemas.microsoft.com/office/drawing/2014/main" id="{116C59BB-A00D-3740-8531-C0CE85C1DA71}"/>
              </a:ext>
            </a:extLst>
          </p:cNvPr>
          <p:cNvCxnSpPr>
            <a:cxnSpLocks/>
          </p:cNvCxnSpPr>
          <p:nvPr userDrawn="1"/>
        </p:nvCxnSpPr>
        <p:spPr>
          <a:xfrm>
            <a:off x="800100" y="3762332"/>
            <a:ext cx="105537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697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Break - Purple">
    <p:bg>
      <p:bgPr>
        <a:gradFill>
          <a:gsLst>
            <a:gs pos="50000">
              <a:srgbClr val="877F7A"/>
            </a:gs>
            <a:gs pos="0">
              <a:srgbClr val="B6B1A9"/>
            </a:gs>
            <a:gs pos="100000">
              <a:srgbClr val="544948"/>
            </a:gs>
          </a:gsLst>
          <a:lin ang="81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D7428E3-8390-A845-9BB2-8625FA4411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3" name="Title Placeholder 1">
            <a:extLst>
              <a:ext uri="{FF2B5EF4-FFF2-40B4-BE49-F238E27FC236}">
                <a16:creationId xmlns:a16="http://schemas.microsoft.com/office/drawing/2014/main" id="{463962DC-11C4-EE4E-B407-A6BE2A977358}"/>
              </a:ext>
            </a:extLst>
          </p:cNvPr>
          <p:cNvSpPr>
            <a:spLocks noGrp="1"/>
          </p:cNvSpPr>
          <p:nvPr>
            <p:ph type="title" hasCustomPrompt="1"/>
          </p:nvPr>
        </p:nvSpPr>
        <p:spPr>
          <a:xfrm>
            <a:off x="800100" y="2615992"/>
            <a:ext cx="10553700" cy="1213729"/>
          </a:xfrm>
          <a:prstGeom prst="rect">
            <a:avLst/>
          </a:prstGeom>
        </p:spPr>
        <p:txBody>
          <a:bodyPr vert="horz" lIns="0" tIns="45720" rIns="91440" bIns="45720" rtlCol="0" anchor="t">
            <a:normAutofit/>
          </a:bodyPr>
          <a:lstStyle>
            <a:lvl1pPr>
              <a:defRPr>
                <a:solidFill>
                  <a:schemeClr val="bg1"/>
                </a:solidFill>
              </a:defRPr>
            </a:lvl1pPr>
          </a:lstStyle>
          <a:p>
            <a:r>
              <a:rPr lang="en-US" dirty="0"/>
              <a:t>Click to edit Section Title</a:t>
            </a:r>
          </a:p>
        </p:txBody>
      </p:sp>
      <p:cxnSp>
        <p:nvCxnSpPr>
          <p:cNvPr id="24" name="Straight Connector 23">
            <a:extLst>
              <a:ext uri="{FF2B5EF4-FFF2-40B4-BE49-F238E27FC236}">
                <a16:creationId xmlns:a16="http://schemas.microsoft.com/office/drawing/2014/main" id="{AFD9DC38-50ED-364F-8200-296C6F0AAEA5}"/>
              </a:ext>
            </a:extLst>
          </p:cNvPr>
          <p:cNvCxnSpPr>
            <a:cxnSpLocks/>
          </p:cNvCxnSpPr>
          <p:nvPr userDrawn="1"/>
        </p:nvCxnSpPr>
        <p:spPr>
          <a:xfrm>
            <a:off x="800100" y="2522007"/>
            <a:ext cx="105537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17">
            <a:extLst>
              <a:ext uri="{FF2B5EF4-FFF2-40B4-BE49-F238E27FC236}">
                <a16:creationId xmlns:a16="http://schemas.microsoft.com/office/drawing/2014/main" id="{882308EF-B172-754F-82A9-C15D20DD8B1D}"/>
              </a:ext>
            </a:extLst>
          </p:cNvPr>
          <p:cNvSpPr>
            <a:spLocks noGrp="1"/>
          </p:cNvSpPr>
          <p:nvPr>
            <p:ph type="body" sz="quarter" idx="10" hasCustomPrompt="1"/>
          </p:nvPr>
        </p:nvSpPr>
        <p:spPr>
          <a:xfrm>
            <a:off x="800100" y="1273091"/>
            <a:ext cx="1460711" cy="1243012"/>
          </a:xfrm>
        </p:spPr>
        <p:txBody>
          <a:bodyPr anchor="b">
            <a:normAutofit/>
          </a:bodyPr>
          <a:lstStyle>
            <a:lvl1pPr>
              <a:defRPr sz="6000">
                <a:solidFill>
                  <a:schemeClr val="bg1"/>
                </a:solidFill>
              </a:defRPr>
            </a:lvl1pPr>
          </a:lstStyle>
          <a:p>
            <a:pPr lvl="0"/>
            <a:r>
              <a:rPr lang="en-US" dirty="0"/>
              <a:t>1</a:t>
            </a:r>
          </a:p>
        </p:txBody>
      </p:sp>
      <p:pic>
        <p:nvPicPr>
          <p:cNvPr id="8" name="Graphic 7">
            <a:extLst>
              <a:ext uri="{FF2B5EF4-FFF2-40B4-BE49-F238E27FC236}">
                <a16:creationId xmlns:a16="http://schemas.microsoft.com/office/drawing/2014/main" id="{C8DBB6D1-E459-2A41-B4E5-75DC563945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88670" y="6361842"/>
            <a:ext cx="643152" cy="212519"/>
          </a:xfrm>
          <a:prstGeom prst="rect">
            <a:avLst/>
          </a:prstGeom>
        </p:spPr>
      </p:pic>
      <p:sp>
        <p:nvSpPr>
          <p:cNvPr id="10" name="Slide Number Placeholder 4">
            <a:extLst>
              <a:ext uri="{FF2B5EF4-FFF2-40B4-BE49-F238E27FC236}">
                <a16:creationId xmlns:a16="http://schemas.microsoft.com/office/drawing/2014/main" id="{30E48DE4-5CA8-2649-9A47-01577CE05FC8}"/>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bg1"/>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2936688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Break - Orange">
    <p:bg>
      <p:bgPr>
        <a:gradFill>
          <a:gsLst>
            <a:gs pos="38000">
              <a:srgbClr val="F4B12F"/>
            </a:gs>
            <a:gs pos="0">
              <a:srgbClr val="FEDD5C"/>
            </a:gs>
            <a:gs pos="78000">
              <a:srgbClr val="E98300"/>
            </a:gs>
          </a:gsLst>
          <a:lin ang="81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5ECA6C5-FDF2-4A45-8223-10F0CF4E7A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3" name="Title Placeholder 1">
            <a:extLst>
              <a:ext uri="{FF2B5EF4-FFF2-40B4-BE49-F238E27FC236}">
                <a16:creationId xmlns:a16="http://schemas.microsoft.com/office/drawing/2014/main" id="{C228316B-CE90-414C-9EF5-CC70896BC57A}"/>
              </a:ext>
            </a:extLst>
          </p:cNvPr>
          <p:cNvSpPr>
            <a:spLocks noGrp="1"/>
          </p:cNvSpPr>
          <p:nvPr>
            <p:ph type="title" hasCustomPrompt="1"/>
          </p:nvPr>
        </p:nvSpPr>
        <p:spPr>
          <a:xfrm>
            <a:off x="800100" y="2615992"/>
            <a:ext cx="10553700" cy="1213729"/>
          </a:xfrm>
          <a:prstGeom prst="rect">
            <a:avLst/>
          </a:prstGeom>
        </p:spPr>
        <p:txBody>
          <a:bodyPr vert="horz" lIns="0" tIns="45720" rIns="91440" bIns="45720" rtlCol="0" anchor="t">
            <a:normAutofit/>
          </a:bodyPr>
          <a:lstStyle>
            <a:lvl1pPr>
              <a:defRPr>
                <a:solidFill>
                  <a:schemeClr val="bg1"/>
                </a:solidFill>
              </a:defRPr>
            </a:lvl1pPr>
          </a:lstStyle>
          <a:p>
            <a:r>
              <a:rPr lang="en-US" dirty="0"/>
              <a:t>Click to edit Section Title</a:t>
            </a:r>
          </a:p>
        </p:txBody>
      </p:sp>
      <p:cxnSp>
        <p:nvCxnSpPr>
          <p:cNvPr id="24" name="Straight Connector 23">
            <a:extLst>
              <a:ext uri="{FF2B5EF4-FFF2-40B4-BE49-F238E27FC236}">
                <a16:creationId xmlns:a16="http://schemas.microsoft.com/office/drawing/2014/main" id="{925A5200-D8C2-3D4F-BD62-EE66B1852AE1}"/>
              </a:ext>
            </a:extLst>
          </p:cNvPr>
          <p:cNvCxnSpPr>
            <a:cxnSpLocks/>
          </p:cNvCxnSpPr>
          <p:nvPr userDrawn="1"/>
        </p:nvCxnSpPr>
        <p:spPr>
          <a:xfrm>
            <a:off x="800100" y="2522007"/>
            <a:ext cx="105537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17">
            <a:extLst>
              <a:ext uri="{FF2B5EF4-FFF2-40B4-BE49-F238E27FC236}">
                <a16:creationId xmlns:a16="http://schemas.microsoft.com/office/drawing/2014/main" id="{305FAE5E-1170-464B-9043-75C93547E347}"/>
              </a:ext>
            </a:extLst>
          </p:cNvPr>
          <p:cNvSpPr>
            <a:spLocks noGrp="1"/>
          </p:cNvSpPr>
          <p:nvPr>
            <p:ph type="body" sz="quarter" idx="10" hasCustomPrompt="1"/>
          </p:nvPr>
        </p:nvSpPr>
        <p:spPr>
          <a:xfrm>
            <a:off x="800100" y="1273091"/>
            <a:ext cx="1460711" cy="1243012"/>
          </a:xfrm>
        </p:spPr>
        <p:txBody>
          <a:bodyPr anchor="b">
            <a:normAutofit/>
          </a:bodyPr>
          <a:lstStyle>
            <a:lvl1pPr>
              <a:defRPr sz="6000">
                <a:solidFill>
                  <a:schemeClr val="bg1"/>
                </a:solidFill>
              </a:defRPr>
            </a:lvl1pPr>
          </a:lstStyle>
          <a:p>
            <a:pPr lvl="0"/>
            <a:r>
              <a:rPr lang="en-US" dirty="0"/>
              <a:t>1</a:t>
            </a:r>
          </a:p>
        </p:txBody>
      </p:sp>
      <p:pic>
        <p:nvPicPr>
          <p:cNvPr id="8" name="Graphic 7">
            <a:extLst>
              <a:ext uri="{FF2B5EF4-FFF2-40B4-BE49-F238E27FC236}">
                <a16:creationId xmlns:a16="http://schemas.microsoft.com/office/drawing/2014/main" id="{7AC44568-BE93-894D-9A93-C4BBE62E781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88670" y="6361842"/>
            <a:ext cx="643152" cy="212519"/>
          </a:xfrm>
          <a:prstGeom prst="rect">
            <a:avLst/>
          </a:prstGeom>
        </p:spPr>
      </p:pic>
      <p:sp>
        <p:nvSpPr>
          <p:cNvPr id="10" name="Slide Number Placeholder 4">
            <a:extLst>
              <a:ext uri="{FF2B5EF4-FFF2-40B4-BE49-F238E27FC236}">
                <a16:creationId xmlns:a16="http://schemas.microsoft.com/office/drawing/2014/main" id="{7E59CF0E-4905-2F4E-979E-C7C6BC30B2AD}"/>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bg1"/>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1135553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Break - Green">
    <p:bg>
      <p:bgPr>
        <a:gradFill>
          <a:gsLst>
            <a:gs pos="50000">
              <a:srgbClr val="59B06D"/>
            </a:gs>
            <a:gs pos="0">
              <a:srgbClr val="8AC751"/>
            </a:gs>
            <a:gs pos="100000">
              <a:srgbClr val="279989"/>
            </a:gs>
          </a:gsLst>
          <a:lin ang="8100000" scaled="1"/>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00965A0-BB98-7E46-B035-8A412F69CF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3" name="Title Placeholder 1">
            <a:extLst>
              <a:ext uri="{FF2B5EF4-FFF2-40B4-BE49-F238E27FC236}">
                <a16:creationId xmlns:a16="http://schemas.microsoft.com/office/drawing/2014/main" id="{F2974844-19DE-454E-8098-3A96553F863C}"/>
              </a:ext>
            </a:extLst>
          </p:cNvPr>
          <p:cNvSpPr>
            <a:spLocks noGrp="1"/>
          </p:cNvSpPr>
          <p:nvPr>
            <p:ph type="title" hasCustomPrompt="1"/>
          </p:nvPr>
        </p:nvSpPr>
        <p:spPr>
          <a:xfrm>
            <a:off x="800100" y="2615992"/>
            <a:ext cx="10553700" cy="1213729"/>
          </a:xfrm>
          <a:prstGeom prst="rect">
            <a:avLst/>
          </a:prstGeom>
        </p:spPr>
        <p:txBody>
          <a:bodyPr vert="horz" lIns="0" tIns="45720" rIns="91440" bIns="45720" rtlCol="0" anchor="t">
            <a:normAutofit/>
          </a:bodyPr>
          <a:lstStyle>
            <a:lvl1pPr>
              <a:defRPr>
                <a:solidFill>
                  <a:schemeClr val="bg1"/>
                </a:solidFill>
              </a:defRPr>
            </a:lvl1pPr>
          </a:lstStyle>
          <a:p>
            <a:r>
              <a:rPr lang="en-US" dirty="0"/>
              <a:t>Click to edit Section Title</a:t>
            </a:r>
          </a:p>
        </p:txBody>
      </p:sp>
      <p:cxnSp>
        <p:nvCxnSpPr>
          <p:cNvPr id="24" name="Straight Connector 23">
            <a:extLst>
              <a:ext uri="{FF2B5EF4-FFF2-40B4-BE49-F238E27FC236}">
                <a16:creationId xmlns:a16="http://schemas.microsoft.com/office/drawing/2014/main" id="{481E5EE6-63F9-5048-909D-64194E342317}"/>
              </a:ext>
            </a:extLst>
          </p:cNvPr>
          <p:cNvCxnSpPr>
            <a:cxnSpLocks/>
          </p:cNvCxnSpPr>
          <p:nvPr userDrawn="1"/>
        </p:nvCxnSpPr>
        <p:spPr>
          <a:xfrm>
            <a:off x="800100" y="2522007"/>
            <a:ext cx="105537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17">
            <a:extLst>
              <a:ext uri="{FF2B5EF4-FFF2-40B4-BE49-F238E27FC236}">
                <a16:creationId xmlns:a16="http://schemas.microsoft.com/office/drawing/2014/main" id="{480D6C41-EAB5-5C44-84B5-42A1F749D9C4}"/>
              </a:ext>
            </a:extLst>
          </p:cNvPr>
          <p:cNvSpPr>
            <a:spLocks noGrp="1"/>
          </p:cNvSpPr>
          <p:nvPr>
            <p:ph type="body" sz="quarter" idx="10" hasCustomPrompt="1"/>
          </p:nvPr>
        </p:nvSpPr>
        <p:spPr>
          <a:xfrm>
            <a:off x="800100" y="1273091"/>
            <a:ext cx="1460711" cy="1243012"/>
          </a:xfrm>
        </p:spPr>
        <p:txBody>
          <a:bodyPr anchor="b">
            <a:normAutofit/>
          </a:bodyPr>
          <a:lstStyle>
            <a:lvl1pPr>
              <a:defRPr sz="6000">
                <a:solidFill>
                  <a:schemeClr val="bg1"/>
                </a:solidFill>
              </a:defRPr>
            </a:lvl1pPr>
          </a:lstStyle>
          <a:p>
            <a:pPr lvl="0"/>
            <a:r>
              <a:rPr lang="en-US" dirty="0"/>
              <a:t>1</a:t>
            </a:r>
          </a:p>
        </p:txBody>
      </p:sp>
      <p:pic>
        <p:nvPicPr>
          <p:cNvPr id="8" name="Graphic 7">
            <a:extLst>
              <a:ext uri="{FF2B5EF4-FFF2-40B4-BE49-F238E27FC236}">
                <a16:creationId xmlns:a16="http://schemas.microsoft.com/office/drawing/2014/main" id="{C66F8C2E-831C-D145-BA5C-83A43BBC19F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88670" y="6361842"/>
            <a:ext cx="643152" cy="212519"/>
          </a:xfrm>
          <a:prstGeom prst="rect">
            <a:avLst/>
          </a:prstGeom>
        </p:spPr>
      </p:pic>
      <p:sp>
        <p:nvSpPr>
          <p:cNvPr id="10" name="Slide Number Placeholder 4">
            <a:extLst>
              <a:ext uri="{FF2B5EF4-FFF2-40B4-BE49-F238E27FC236}">
                <a16:creationId xmlns:a16="http://schemas.microsoft.com/office/drawing/2014/main" id="{FAED9176-3B17-2F46-9F1E-7CCA21A0D2A5}"/>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bg1"/>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2787867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 Printabl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3" name="Title Placeholder 1">
            <a:extLst>
              <a:ext uri="{FF2B5EF4-FFF2-40B4-BE49-F238E27FC236}">
                <a16:creationId xmlns:a16="http://schemas.microsoft.com/office/drawing/2014/main" id="{F2974844-19DE-454E-8098-3A96553F863C}"/>
              </a:ext>
            </a:extLst>
          </p:cNvPr>
          <p:cNvSpPr>
            <a:spLocks noGrp="1"/>
          </p:cNvSpPr>
          <p:nvPr>
            <p:ph type="title" hasCustomPrompt="1"/>
          </p:nvPr>
        </p:nvSpPr>
        <p:spPr>
          <a:xfrm>
            <a:off x="800100" y="2615992"/>
            <a:ext cx="10553700" cy="1213729"/>
          </a:xfrm>
          <a:prstGeom prst="rect">
            <a:avLst/>
          </a:prstGeom>
        </p:spPr>
        <p:txBody>
          <a:bodyPr vert="horz" lIns="0" tIns="45720" rIns="91440" bIns="45720" rtlCol="0" anchor="t">
            <a:normAutofit/>
          </a:bodyPr>
          <a:lstStyle>
            <a:lvl1pPr>
              <a:defRPr>
                <a:solidFill>
                  <a:srgbClr val="8C1515"/>
                </a:solidFill>
              </a:defRPr>
            </a:lvl1pPr>
          </a:lstStyle>
          <a:p>
            <a:r>
              <a:rPr lang="en-US" dirty="0"/>
              <a:t>Click to edit Section Title</a:t>
            </a:r>
          </a:p>
        </p:txBody>
      </p:sp>
      <p:cxnSp>
        <p:nvCxnSpPr>
          <p:cNvPr id="24" name="Straight Connector 23">
            <a:extLst>
              <a:ext uri="{FF2B5EF4-FFF2-40B4-BE49-F238E27FC236}">
                <a16:creationId xmlns:a16="http://schemas.microsoft.com/office/drawing/2014/main" id="{481E5EE6-63F9-5048-909D-64194E342317}"/>
              </a:ext>
            </a:extLst>
          </p:cNvPr>
          <p:cNvCxnSpPr>
            <a:cxnSpLocks/>
          </p:cNvCxnSpPr>
          <p:nvPr userDrawn="1"/>
        </p:nvCxnSpPr>
        <p:spPr>
          <a:xfrm>
            <a:off x="800100" y="2522007"/>
            <a:ext cx="105537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25" name="Text Placeholder 17">
            <a:extLst>
              <a:ext uri="{FF2B5EF4-FFF2-40B4-BE49-F238E27FC236}">
                <a16:creationId xmlns:a16="http://schemas.microsoft.com/office/drawing/2014/main" id="{480D6C41-EAB5-5C44-84B5-42A1F749D9C4}"/>
              </a:ext>
            </a:extLst>
          </p:cNvPr>
          <p:cNvSpPr>
            <a:spLocks noGrp="1"/>
          </p:cNvSpPr>
          <p:nvPr>
            <p:ph type="body" sz="quarter" idx="10" hasCustomPrompt="1"/>
          </p:nvPr>
        </p:nvSpPr>
        <p:spPr>
          <a:xfrm>
            <a:off x="800100" y="1273091"/>
            <a:ext cx="1460711" cy="1243012"/>
          </a:xfrm>
        </p:spPr>
        <p:txBody>
          <a:bodyPr anchor="b">
            <a:normAutofit/>
          </a:bodyPr>
          <a:lstStyle>
            <a:lvl1pPr>
              <a:defRPr sz="6000">
                <a:solidFill>
                  <a:schemeClr val="tx1">
                    <a:lumMod val="75000"/>
                    <a:lumOff val="25000"/>
                  </a:schemeClr>
                </a:solidFill>
              </a:defRPr>
            </a:lvl1pPr>
          </a:lstStyle>
          <a:p>
            <a:pPr lvl="0"/>
            <a:r>
              <a:rPr lang="en-US" dirty="0"/>
              <a:t>1</a:t>
            </a:r>
          </a:p>
        </p:txBody>
      </p:sp>
      <p:sp>
        <p:nvSpPr>
          <p:cNvPr id="8" name="Rectangle 7">
            <a:extLst>
              <a:ext uri="{FF2B5EF4-FFF2-40B4-BE49-F238E27FC236}">
                <a16:creationId xmlns:a16="http://schemas.microsoft.com/office/drawing/2014/main" id="{A03A7A72-794E-0647-AE60-3B31B0A1D037}"/>
              </a:ext>
            </a:extLst>
          </p:cNvPr>
          <p:cNvSpPr/>
          <p:nvPr userDrawn="1"/>
        </p:nvSpPr>
        <p:spPr>
          <a:xfrm>
            <a:off x="0" y="-13960"/>
            <a:ext cx="12192000" cy="211532"/>
          </a:xfrm>
          <a:prstGeom prst="rect">
            <a:avLst/>
          </a:prstGeom>
          <a:solidFill>
            <a:srgbClr val="D4D1D1">
              <a:alpha val="249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a:extLst>
              <a:ext uri="{FF2B5EF4-FFF2-40B4-BE49-F238E27FC236}">
                <a16:creationId xmlns:a16="http://schemas.microsoft.com/office/drawing/2014/main" id="{A970BDE4-8E2B-624F-A4CB-8953401A8768}"/>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11198051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Slide - 1 Column">
    <p:bg>
      <p:bgPr>
        <a:solidFill>
          <a:schemeClr val="bg1"/>
        </a:solidFill>
        <a:effectLst/>
      </p:bgPr>
    </p:bg>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id="{C344577E-F773-6C4C-AE60-FB719D99A48A}"/>
              </a:ext>
            </a:extLst>
          </p:cNvPr>
          <p:cNvSpPr>
            <a:spLocks noGrp="1"/>
          </p:cNvSpPr>
          <p:nvPr>
            <p:ph type="body" sz="quarter" idx="13" hasCustomPrompt="1"/>
          </p:nvPr>
        </p:nvSpPr>
        <p:spPr>
          <a:xfrm>
            <a:off x="800100" y="1110216"/>
            <a:ext cx="10553700"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Click to edit Subtitle style</a:t>
            </a:r>
          </a:p>
        </p:txBody>
      </p:sp>
      <p:sp>
        <p:nvSpPr>
          <p:cNvPr id="11" name="Title Placeholder 1">
            <a:extLst>
              <a:ext uri="{FF2B5EF4-FFF2-40B4-BE49-F238E27FC236}">
                <a16:creationId xmlns:a16="http://schemas.microsoft.com/office/drawing/2014/main" id="{7C9BA041-A961-B54B-BD07-995D6718F7EB}"/>
              </a:ext>
            </a:extLst>
          </p:cNvPr>
          <p:cNvSpPr>
            <a:spLocks noGrp="1"/>
          </p:cNvSpPr>
          <p:nvPr>
            <p:ph type="title" hasCustomPrompt="1"/>
          </p:nvPr>
        </p:nvSpPr>
        <p:spPr>
          <a:xfrm>
            <a:off x="800100" y="266701"/>
            <a:ext cx="10553700" cy="632152"/>
          </a:xfrm>
          <a:prstGeom prst="rect">
            <a:avLst/>
          </a:prstGeom>
        </p:spPr>
        <p:txBody>
          <a:bodyPr vert="horz" lIns="0" tIns="45720" rIns="91440" bIns="45720" rtlCol="0" anchor="b">
            <a:normAutofit/>
          </a:bodyPr>
          <a:lstStyle>
            <a:lvl1pPr>
              <a:defRPr sz="3200"/>
            </a:lvl1pPr>
          </a:lstStyle>
          <a:p>
            <a:r>
              <a:rPr lang="en-US" dirty="0"/>
              <a:t>Click to edit title style</a:t>
            </a:r>
          </a:p>
        </p:txBody>
      </p:sp>
      <p:cxnSp>
        <p:nvCxnSpPr>
          <p:cNvPr id="14" name="Straight Connector 13">
            <a:extLst>
              <a:ext uri="{FF2B5EF4-FFF2-40B4-BE49-F238E27FC236}">
                <a16:creationId xmlns:a16="http://schemas.microsoft.com/office/drawing/2014/main" id="{C8389983-A0A6-C548-B38F-3D123AFC7D3D}"/>
              </a:ext>
            </a:extLst>
          </p:cNvPr>
          <p:cNvCxnSpPr>
            <a:cxnSpLocks/>
          </p:cNvCxnSpPr>
          <p:nvPr userDrawn="1"/>
        </p:nvCxnSpPr>
        <p:spPr>
          <a:xfrm>
            <a:off x="800100" y="927135"/>
            <a:ext cx="105537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5BB537D-0377-5545-B569-90793CDE1EC6}"/>
              </a:ext>
            </a:extLst>
          </p:cNvPr>
          <p:cNvSpPr>
            <a:spLocks noGrp="1"/>
          </p:cNvSpPr>
          <p:nvPr>
            <p:ph type="body" sz="quarter" idx="16"/>
          </p:nvPr>
        </p:nvSpPr>
        <p:spPr>
          <a:xfrm>
            <a:off x="800100" y="1605068"/>
            <a:ext cx="10553700" cy="4452832"/>
          </a:xfrm>
        </p:spPr>
        <p:txBody>
          <a:bodyPr/>
          <a:lstStyle>
            <a:lvl1pPr>
              <a:lnSpc>
                <a:spcPct val="120000"/>
              </a:lnSpc>
              <a:defRPr>
                <a:solidFill>
                  <a:schemeClr val="tx1">
                    <a:lumMod val="75000"/>
                    <a:lumOff val="25000"/>
                  </a:schemeClr>
                </a:solidFill>
              </a:defRPr>
            </a:lvl1pPr>
            <a:lvl2pPr>
              <a:lnSpc>
                <a:spcPct val="120000"/>
              </a:lnSpc>
              <a:defRPr>
                <a:solidFill>
                  <a:schemeClr val="tx1">
                    <a:lumMod val="75000"/>
                    <a:lumOff val="25000"/>
                  </a:schemeClr>
                </a:solidFill>
              </a:defRPr>
            </a:lvl2pPr>
            <a:lvl3pPr>
              <a:lnSpc>
                <a:spcPct val="120000"/>
              </a:lnSpc>
              <a:defRPr>
                <a:solidFill>
                  <a:schemeClr val="tx1">
                    <a:lumMod val="75000"/>
                    <a:lumOff val="25000"/>
                  </a:schemeClr>
                </a:solidFill>
              </a:defRPr>
            </a:lvl3pPr>
            <a:lvl4pPr>
              <a:lnSpc>
                <a:spcPct val="120000"/>
              </a:lnSpc>
              <a:defRPr>
                <a:solidFill>
                  <a:schemeClr val="tx1">
                    <a:lumMod val="75000"/>
                    <a:lumOff val="25000"/>
                  </a:schemeClr>
                </a:solidFill>
              </a:defRPr>
            </a:lvl4pPr>
            <a:lvl5pPr>
              <a:lnSpc>
                <a:spcPct val="12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2">
            <a:extLst>
              <a:ext uri="{FF2B5EF4-FFF2-40B4-BE49-F238E27FC236}">
                <a16:creationId xmlns:a16="http://schemas.microsoft.com/office/drawing/2014/main" id="{07D5798C-8E10-C74E-AF93-6DB41CB88422}"/>
              </a:ext>
            </a:extLst>
          </p:cNvPr>
          <p:cNvSpPr>
            <a:spLocks noGrp="1"/>
          </p:cNvSpPr>
          <p:nvPr>
            <p:ph type="ftr" sz="quarter" idx="3"/>
          </p:nvPr>
        </p:nvSpPr>
        <p:spPr>
          <a:xfrm>
            <a:off x="1634490" y="6282824"/>
            <a:ext cx="5852160" cy="365125"/>
          </a:xfrm>
          <a:prstGeom prst="rect">
            <a:avLst/>
          </a:prstGeom>
        </p:spPr>
        <p:txBody>
          <a:bodyPr vert="horz" lIns="0" tIns="45720" rIns="91440" bIns="45720" rtlCol="0" anchor="ctr"/>
          <a:lstStyle>
            <a:lvl1pPr algn="l">
              <a:defRPr sz="1100">
                <a:solidFill>
                  <a:schemeClr val="tx1">
                    <a:lumMod val="75000"/>
                    <a:lumOff val="25000"/>
                  </a:schemeClr>
                </a:solidFill>
                <a:latin typeface="Lato" panose="020F0502020204030203" pitchFamily="34" charset="77"/>
              </a:defRPr>
            </a:lvl1pPr>
          </a:lstStyle>
          <a:p>
            <a:r>
              <a:rPr lang="en-US" dirty="0"/>
              <a:t>SECTION TITLE AND/OR DEPARTMENT</a:t>
            </a:r>
          </a:p>
        </p:txBody>
      </p:sp>
      <p:sp>
        <p:nvSpPr>
          <p:cNvPr id="9" name="Slide Number Placeholder 4">
            <a:extLst>
              <a:ext uri="{FF2B5EF4-FFF2-40B4-BE49-F238E27FC236}">
                <a16:creationId xmlns:a16="http://schemas.microsoft.com/office/drawing/2014/main" id="{DFBC5010-DCB3-A04E-8966-BD99F4CA7913}"/>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2229774006"/>
      </p:ext>
    </p:extLst>
  </p:cSld>
  <p:clrMapOvr>
    <a:masterClrMapping/>
  </p:clrMapOvr>
  <p:extLst>
    <p:ext uri="{DCECCB84-F9BA-43D5-87BE-67443E8EF086}">
      <p15:sldGuideLst xmlns:p15="http://schemas.microsoft.com/office/powerpoint/2012/main">
        <p15:guide id="1" orient="horz" pos="48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Slide - 2 Colum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05D77D-02D2-0A4A-B662-340A279B3024}"/>
              </a:ext>
            </a:extLst>
          </p:cNvPr>
          <p:cNvSpPr>
            <a:spLocks noGrp="1"/>
          </p:cNvSpPr>
          <p:nvPr>
            <p:ph type="body" sz="quarter" idx="18"/>
          </p:nvPr>
        </p:nvSpPr>
        <p:spPr>
          <a:xfrm>
            <a:off x="800100" y="1602938"/>
            <a:ext cx="5157788" cy="445496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a:extLst>
              <a:ext uri="{FF2B5EF4-FFF2-40B4-BE49-F238E27FC236}">
                <a16:creationId xmlns:a16="http://schemas.microsoft.com/office/drawing/2014/main" id="{58831074-BFE8-E940-B6D2-40437D955E70}"/>
              </a:ext>
            </a:extLst>
          </p:cNvPr>
          <p:cNvSpPr>
            <a:spLocks noGrp="1"/>
          </p:cNvSpPr>
          <p:nvPr>
            <p:ph type="body" sz="quarter" idx="19"/>
          </p:nvPr>
        </p:nvSpPr>
        <p:spPr>
          <a:xfrm>
            <a:off x="6229939" y="1602938"/>
            <a:ext cx="5157788" cy="44549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38C6F662-BE8D-574E-9039-3649A47F3602}"/>
              </a:ext>
            </a:extLst>
          </p:cNvPr>
          <p:cNvSpPr>
            <a:spLocks noGrp="1"/>
          </p:cNvSpPr>
          <p:nvPr>
            <p:ph type="body" sz="quarter" idx="13" hasCustomPrompt="1"/>
          </p:nvPr>
        </p:nvSpPr>
        <p:spPr>
          <a:xfrm>
            <a:off x="794904" y="1107621"/>
            <a:ext cx="5164831"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Click to edit Subtitle style</a:t>
            </a:r>
          </a:p>
        </p:txBody>
      </p:sp>
      <p:sp>
        <p:nvSpPr>
          <p:cNvPr id="21" name="Text Placeholder 10">
            <a:extLst>
              <a:ext uri="{FF2B5EF4-FFF2-40B4-BE49-F238E27FC236}">
                <a16:creationId xmlns:a16="http://schemas.microsoft.com/office/drawing/2014/main" id="{77B1BD67-B703-304C-B5D8-8E503921F41C}"/>
              </a:ext>
            </a:extLst>
          </p:cNvPr>
          <p:cNvSpPr>
            <a:spLocks noGrp="1"/>
          </p:cNvSpPr>
          <p:nvPr>
            <p:ph type="body" sz="quarter" idx="16" hasCustomPrompt="1"/>
          </p:nvPr>
        </p:nvSpPr>
        <p:spPr>
          <a:xfrm>
            <a:off x="6234170" y="1107621"/>
            <a:ext cx="5162925"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Click to edit Subtitle style</a:t>
            </a:r>
          </a:p>
        </p:txBody>
      </p:sp>
      <p:sp>
        <p:nvSpPr>
          <p:cNvPr id="12" name="Title Placeholder 1">
            <a:extLst>
              <a:ext uri="{FF2B5EF4-FFF2-40B4-BE49-F238E27FC236}">
                <a16:creationId xmlns:a16="http://schemas.microsoft.com/office/drawing/2014/main" id="{D946FC1E-D9A3-3742-A732-A38CF0B81B69}"/>
              </a:ext>
            </a:extLst>
          </p:cNvPr>
          <p:cNvSpPr>
            <a:spLocks noGrp="1"/>
          </p:cNvSpPr>
          <p:nvPr>
            <p:ph type="title" hasCustomPrompt="1"/>
          </p:nvPr>
        </p:nvSpPr>
        <p:spPr>
          <a:xfrm>
            <a:off x="800099" y="266701"/>
            <a:ext cx="10596995" cy="632152"/>
          </a:xfrm>
          <a:prstGeom prst="rect">
            <a:avLst/>
          </a:prstGeom>
        </p:spPr>
        <p:txBody>
          <a:bodyPr vert="horz" lIns="0" tIns="45720" rIns="91440" bIns="45720" rtlCol="0" anchor="b">
            <a:normAutofit/>
          </a:bodyPr>
          <a:lstStyle>
            <a:lvl1pPr>
              <a:defRPr sz="3200"/>
            </a:lvl1pPr>
          </a:lstStyle>
          <a:p>
            <a:r>
              <a:rPr lang="en-US" dirty="0"/>
              <a:t>Click to edit title style</a:t>
            </a:r>
          </a:p>
        </p:txBody>
      </p:sp>
      <p:cxnSp>
        <p:nvCxnSpPr>
          <p:cNvPr id="13" name="Straight Connector 12">
            <a:extLst>
              <a:ext uri="{FF2B5EF4-FFF2-40B4-BE49-F238E27FC236}">
                <a16:creationId xmlns:a16="http://schemas.microsoft.com/office/drawing/2014/main" id="{5496BBAF-C975-F54C-A45C-3A099A01DC59}"/>
              </a:ext>
            </a:extLst>
          </p:cNvPr>
          <p:cNvCxnSpPr>
            <a:cxnSpLocks/>
          </p:cNvCxnSpPr>
          <p:nvPr userDrawn="1"/>
        </p:nvCxnSpPr>
        <p:spPr>
          <a:xfrm>
            <a:off x="800100" y="927135"/>
            <a:ext cx="105537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59BAECB2-1BD6-F541-B86F-086745C04434}"/>
              </a:ext>
            </a:extLst>
          </p:cNvPr>
          <p:cNvSpPr>
            <a:spLocks noGrp="1"/>
          </p:cNvSpPr>
          <p:nvPr>
            <p:ph type="ftr" sz="quarter" idx="3"/>
          </p:nvPr>
        </p:nvSpPr>
        <p:spPr>
          <a:xfrm>
            <a:off x="1634490" y="6282824"/>
            <a:ext cx="5852160" cy="365125"/>
          </a:xfrm>
          <a:prstGeom prst="rect">
            <a:avLst/>
          </a:prstGeom>
        </p:spPr>
        <p:txBody>
          <a:bodyPr vert="horz" lIns="0" tIns="45720" rIns="91440" bIns="45720" rtlCol="0" anchor="ctr"/>
          <a:lstStyle>
            <a:lvl1pPr algn="l">
              <a:defRPr sz="1100">
                <a:solidFill>
                  <a:schemeClr val="tx1">
                    <a:lumMod val="75000"/>
                    <a:lumOff val="25000"/>
                  </a:schemeClr>
                </a:solidFill>
                <a:latin typeface="Lato" panose="020F0502020204030203" pitchFamily="34" charset="77"/>
              </a:defRPr>
            </a:lvl1pPr>
          </a:lstStyle>
          <a:p>
            <a:r>
              <a:rPr lang="en-US" dirty="0"/>
              <a:t>SECTION TITLE AND/OR DEPARTMENT</a:t>
            </a:r>
          </a:p>
        </p:txBody>
      </p:sp>
      <p:sp>
        <p:nvSpPr>
          <p:cNvPr id="14" name="Slide Number Placeholder 4">
            <a:extLst>
              <a:ext uri="{FF2B5EF4-FFF2-40B4-BE49-F238E27FC236}">
                <a16:creationId xmlns:a16="http://schemas.microsoft.com/office/drawing/2014/main" id="{6D04B276-E79E-D643-8B65-21EAF4564A50}"/>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dirty="0"/>
          </a:p>
        </p:txBody>
      </p:sp>
    </p:spTree>
    <p:extLst>
      <p:ext uri="{BB962C8B-B14F-4D97-AF65-F5344CB8AC3E}">
        <p14:creationId xmlns:p14="http://schemas.microsoft.com/office/powerpoint/2010/main" val="2009832491"/>
      </p:ext>
    </p:extLst>
  </p:cSld>
  <p:clrMapOvr>
    <a:masterClrMapping/>
  </p:clrMapOvr>
  <p:extLst>
    <p:ext uri="{DCECCB84-F9BA-43D5-87BE-67443E8EF086}">
      <p15:sldGuideLst xmlns:p15="http://schemas.microsoft.com/office/powerpoint/2012/main">
        <p15:guide id="1" pos="7176" userDrawn="1">
          <p15:clr>
            <a:srgbClr val="FBAE40"/>
          </p15:clr>
        </p15:guide>
        <p15:guide id="2" orient="horz" pos="888" userDrawn="1">
          <p15:clr>
            <a:srgbClr val="FBAE40"/>
          </p15:clr>
        </p15:guide>
        <p15:guide id="3" orient="horz" pos="381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Slide - One Image">
    <p:bg>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540163D6-781A-724D-8FD5-B6254B8285EF}"/>
              </a:ext>
            </a:extLst>
          </p:cNvPr>
          <p:cNvSpPr>
            <a:spLocks noGrp="1"/>
          </p:cNvSpPr>
          <p:nvPr>
            <p:ph type="pic" idx="1"/>
          </p:nvPr>
        </p:nvSpPr>
        <p:spPr>
          <a:xfrm>
            <a:off x="800100" y="1107621"/>
            <a:ext cx="6929879" cy="4950264"/>
          </a:xfrm>
          <a:no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9" name="Text Placeholder 10">
            <a:extLst>
              <a:ext uri="{FF2B5EF4-FFF2-40B4-BE49-F238E27FC236}">
                <a16:creationId xmlns:a16="http://schemas.microsoft.com/office/drawing/2014/main" id="{D7304A26-5011-724E-8C96-DFA08D60CFCA}"/>
              </a:ext>
            </a:extLst>
          </p:cNvPr>
          <p:cNvSpPr>
            <a:spLocks noGrp="1"/>
          </p:cNvSpPr>
          <p:nvPr>
            <p:ph type="body" sz="quarter" idx="13" hasCustomPrompt="1"/>
          </p:nvPr>
        </p:nvSpPr>
        <p:spPr>
          <a:xfrm>
            <a:off x="7980362" y="1107621"/>
            <a:ext cx="3373438"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Click to edit Subtitle style</a:t>
            </a:r>
          </a:p>
        </p:txBody>
      </p:sp>
      <p:sp>
        <p:nvSpPr>
          <p:cNvPr id="22" name="Text Placeholder 21">
            <a:extLst>
              <a:ext uri="{FF2B5EF4-FFF2-40B4-BE49-F238E27FC236}">
                <a16:creationId xmlns:a16="http://schemas.microsoft.com/office/drawing/2014/main" id="{DA0C1017-97FA-6D48-9A0D-090E555BB0D3}"/>
              </a:ext>
            </a:extLst>
          </p:cNvPr>
          <p:cNvSpPr>
            <a:spLocks noGrp="1"/>
          </p:cNvSpPr>
          <p:nvPr>
            <p:ph type="body" sz="quarter" idx="18"/>
          </p:nvPr>
        </p:nvSpPr>
        <p:spPr>
          <a:xfrm>
            <a:off x="7980363" y="1602470"/>
            <a:ext cx="3373437" cy="4455415"/>
          </a:xfrm>
        </p:spPr>
        <p:txBody>
          <a:bodyPr/>
          <a:lstStyle>
            <a:lvl1pPr>
              <a:defRPr sz="1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p:txBody>
      </p:sp>
      <p:sp>
        <p:nvSpPr>
          <p:cNvPr id="8" name="Footer Placeholder 2">
            <a:extLst>
              <a:ext uri="{FF2B5EF4-FFF2-40B4-BE49-F238E27FC236}">
                <a16:creationId xmlns:a16="http://schemas.microsoft.com/office/drawing/2014/main" id="{56ED1B33-7460-3149-A78A-7698175DDCD9}"/>
              </a:ext>
            </a:extLst>
          </p:cNvPr>
          <p:cNvSpPr>
            <a:spLocks noGrp="1"/>
          </p:cNvSpPr>
          <p:nvPr>
            <p:ph type="ftr" sz="quarter" idx="3"/>
          </p:nvPr>
        </p:nvSpPr>
        <p:spPr>
          <a:xfrm>
            <a:off x="1634490" y="6282824"/>
            <a:ext cx="5852160" cy="365125"/>
          </a:xfrm>
          <a:prstGeom prst="rect">
            <a:avLst/>
          </a:prstGeom>
        </p:spPr>
        <p:txBody>
          <a:bodyPr vert="horz" lIns="0" tIns="45720" rIns="91440" bIns="45720" rtlCol="0" anchor="ctr"/>
          <a:lstStyle>
            <a:lvl1pPr algn="l">
              <a:defRPr sz="1100">
                <a:solidFill>
                  <a:schemeClr val="tx1">
                    <a:lumMod val="75000"/>
                    <a:lumOff val="25000"/>
                  </a:schemeClr>
                </a:solidFill>
                <a:latin typeface="Lato" panose="020F0502020204030203" pitchFamily="34" charset="77"/>
              </a:defRPr>
            </a:lvl1pPr>
          </a:lstStyle>
          <a:p>
            <a:r>
              <a:rPr lang="en-US" dirty="0"/>
              <a:t>SECTION TITLE AND/OR DEPARTMENT</a:t>
            </a:r>
          </a:p>
        </p:txBody>
      </p:sp>
      <p:sp>
        <p:nvSpPr>
          <p:cNvPr id="10" name="Slide Number Placeholder 4">
            <a:extLst>
              <a:ext uri="{FF2B5EF4-FFF2-40B4-BE49-F238E27FC236}">
                <a16:creationId xmlns:a16="http://schemas.microsoft.com/office/drawing/2014/main" id="{4A5F029E-3019-A841-8F95-BDEC2121B480}"/>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dirty="0"/>
          </a:p>
        </p:txBody>
      </p:sp>
      <p:sp>
        <p:nvSpPr>
          <p:cNvPr id="18" name="Title Placeholder 1">
            <a:extLst>
              <a:ext uri="{FF2B5EF4-FFF2-40B4-BE49-F238E27FC236}">
                <a16:creationId xmlns:a16="http://schemas.microsoft.com/office/drawing/2014/main" id="{84919F97-4951-B143-AC5E-0B468673D1D2}"/>
              </a:ext>
            </a:extLst>
          </p:cNvPr>
          <p:cNvSpPr>
            <a:spLocks noGrp="1"/>
          </p:cNvSpPr>
          <p:nvPr>
            <p:ph type="title" hasCustomPrompt="1"/>
          </p:nvPr>
        </p:nvSpPr>
        <p:spPr>
          <a:xfrm>
            <a:off x="800099" y="266701"/>
            <a:ext cx="10596995" cy="632152"/>
          </a:xfrm>
          <a:prstGeom prst="rect">
            <a:avLst/>
          </a:prstGeom>
        </p:spPr>
        <p:txBody>
          <a:bodyPr vert="horz" lIns="0" tIns="45720" rIns="91440" bIns="45720" rtlCol="0" anchor="b">
            <a:normAutofit/>
          </a:bodyPr>
          <a:lstStyle>
            <a:lvl1pPr>
              <a:defRPr sz="3200"/>
            </a:lvl1pPr>
          </a:lstStyle>
          <a:p>
            <a:r>
              <a:rPr lang="en-US" dirty="0"/>
              <a:t>Click to edit title style</a:t>
            </a:r>
          </a:p>
        </p:txBody>
      </p:sp>
      <p:cxnSp>
        <p:nvCxnSpPr>
          <p:cNvPr id="20" name="Straight Connector 19">
            <a:extLst>
              <a:ext uri="{FF2B5EF4-FFF2-40B4-BE49-F238E27FC236}">
                <a16:creationId xmlns:a16="http://schemas.microsoft.com/office/drawing/2014/main" id="{5128D1B1-345A-8D4A-BEEE-A61D73DC57E2}"/>
              </a:ext>
            </a:extLst>
          </p:cNvPr>
          <p:cNvCxnSpPr>
            <a:cxnSpLocks/>
          </p:cNvCxnSpPr>
          <p:nvPr userDrawn="1"/>
        </p:nvCxnSpPr>
        <p:spPr>
          <a:xfrm>
            <a:off x="800100" y="927135"/>
            <a:ext cx="105537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213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Slide - 2 Images">
    <p:bg>
      <p:bgPr>
        <a:solidFill>
          <a:schemeClr val="bg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7B69DD78-AB21-8741-ACA7-AABC6E30C27E}"/>
              </a:ext>
            </a:extLst>
          </p:cNvPr>
          <p:cNvSpPr>
            <a:spLocks noGrp="1"/>
          </p:cNvSpPr>
          <p:nvPr>
            <p:ph type="pic" idx="1"/>
          </p:nvPr>
        </p:nvSpPr>
        <p:spPr>
          <a:xfrm>
            <a:off x="800100" y="1107622"/>
            <a:ext cx="5143050" cy="3190048"/>
          </a:xfrm>
          <a:no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a:extLst>
              <a:ext uri="{FF2B5EF4-FFF2-40B4-BE49-F238E27FC236}">
                <a16:creationId xmlns:a16="http://schemas.microsoft.com/office/drawing/2014/main" id="{9282E36C-003D-C146-8F50-BAC426D28156}"/>
              </a:ext>
            </a:extLst>
          </p:cNvPr>
          <p:cNvSpPr>
            <a:spLocks noGrp="1"/>
          </p:cNvSpPr>
          <p:nvPr>
            <p:ph type="pic" idx="12"/>
          </p:nvPr>
        </p:nvSpPr>
        <p:spPr>
          <a:xfrm>
            <a:off x="6229939" y="1107620"/>
            <a:ext cx="5123861" cy="3190049"/>
          </a:xfrm>
          <a:no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a:extLst>
              <a:ext uri="{FF2B5EF4-FFF2-40B4-BE49-F238E27FC236}">
                <a16:creationId xmlns:a16="http://schemas.microsoft.com/office/drawing/2014/main" id="{C87B58ED-6D9B-DC46-8A83-DC202AB3DEFF}"/>
              </a:ext>
            </a:extLst>
          </p:cNvPr>
          <p:cNvSpPr>
            <a:spLocks noGrp="1"/>
          </p:cNvSpPr>
          <p:nvPr>
            <p:ph type="body" sz="quarter" idx="13" hasCustomPrompt="1"/>
          </p:nvPr>
        </p:nvSpPr>
        <p:spPr>
          <a:xfrm>
            <a:off x="800100" y="4955452"/>
            <a:ext cx="5143050" cy="1102433"/>
          </a:xfrm>
        </p:spPr>
        <p:txBody>
          <a:bodyPr/>
          <a:lstStyle>
            <a:lvl1pPr>
              <a:defRPr sz="1400">
                <a:solidFill>
                  <a:schemeClr val="tx1">
                    <a:lumMod val="75000"/>
                    <a:lumOff val="25000"/>
                  </a:schemeClr>
                </a:solidFill>
              </a:defRPr>
            </a:lvl1pPr>
          </a:lstStyle>
          <a:p>
            <a:pPr lvl="0"/>
            <a:r>
              <a:rPr lang="en-US" dirty="0"/>
              <a:t>Click to edit text style</a:t>
            </a:r>
          </a:p>
        </p:txBody>
      </p:sp>
      <p:sp>
        <p:nvSpPr>
          <p:cNvPr id="21" name="Text Placeholder 10">
            <a:extLst>
              <a:ext uri="{FF2B5EF4-FFF2-40B4-BE49-F238E27FC236}">
                <a16:creationId xmlns:a16="http://schemas.microsoft.com/office/drawing/2014/main" id="{A9B038D1-16A3-5F4B-8682-B082506EFD71}"/>
              </a:ext>
            </a:extLst>
          </p:cNvPr>
          <p:cNvSpPr>
            <a:spLocks noGrp="1"/>
          </p:cNvSpPr>
          <p:nvPr>
            <p:ph type="body" sz="quarter" idx="15" hasCustomPrompt="1"/>
          </p:nvPr>
        </p:nvSpPr>
        <p:spPr>
          <a:xfrm>
            <a:off x="800100" y="4482939"/>
            <a:ext cx="5143050"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Click to edit Subtitle style</a:t>
            </a:r>
          </a:p>
        </p:txBody>
      </p:sp>
      <p:sp>
        <p:nvSpPr>
          <p:cNvPr id="26" name="Text Placeholder 2">
            <a:extLst>
              <a:ext uri="{FF2B5EF4-FFF2-40B4-BE49-F238E27FC236}">
                <a16:creationId xmlns:a16="http://schemas.microsoft.com/office/drawing/2014/main" id="{A2372518-BEFC-5C4C-8BF4-241FFDBF093D}"/>
              </a:ext>
            </a:extLst>
          </p:cNvPr>
          <p:cNvSpPr>
            <a:spLocks noGrp="1"/>
          </p:cNvSpPr>
          <p:nvPr>
            <p:ph type="body" sz="quarter" idx="16" hasCustomPrompt="1"/>
          </p:nvPr>
        </p:nvSpPr>
        <p:spPr>
          <a:xfrm>
            <a:off x="6237422" y="4955452"/>
            <a:ext cx="5143050" cy="1102433"/>
          </a:xfrm>
        </p:spPr>
        <p:txBody>
          <a:bodyPr/>
          <a:lstStyle>
            <a:lvl1pPr>
              <a:defRPr sz="1400">
                <a:solidFill>
                  <a:schemeClr val="tx1">
                    <a:lumMod val="75000"/>
                    <a:lumOff val="25000"/>
                  </a:schemeClr>
                </a:solidFill>
              </a:defRPr>
            </a:lvl1pPr>
          </a:lstStyle>
          <a:p>
            <a:pPr lvl="0"/>
            <a:r>
              <a:rPr lang="en-US" dirty="0"/>
              <a:t>Click to edit text style</a:t>
            </a:r>
          </a:p>
        </p:txBody>
      </p:sp>
      <p:sp>
        <p:nvSpPr>
          <p:cNvPr id="27" name="Text Placeholder 10">
            <a:extLst>
              <a:ext uri="{FF2B5EF4-FFF2-40B4-BE49-F238E27FC236}">
                <a16:creationId xmlns:a16="http://schemas.microsoft.com/office/drawing/2014/main" id="{0D4ED423-5F65-2F45-8A11-89BCB42604AD}"/>
              </a:ext>
            </a:extLst>
          </p:cNvPr>
          <p:cNvSpPr>
            <a:spLocks noGrp="1"/>
          </p:cNvSpPr>
          <p:nvPr>
            <p:ph type="body" sz="quarter" idx="17" hasCustomPrompt="1"/>
          </p:nvPr>
        </p:nvSpPr>
        <p:spPr>
          <a:xfrm>
            <a:off x="6237422" y="4482939"/>
            <a:ext cx="5143050"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Click to edit Subtitle style</a:t>
            </a:r>
          </a:p>
        </p:txBody>
      </p:sp>
      <p:sp>
        <p:nvSpPr>
          <p:cNvPr id="11" name="Footer Placeholder 2">
            <a:extLst>
              <a:ext uri="{FF2B5EF4-FFF2-40B4-BE49-F238E27FC236}">
                <a16:creationId xmlns:a16="http://schemas.microsoft.com/office/drawing/2014/main" id="{3429DC23-9018-5646-8F2F-B0243491FBB6}"/>
              </a:ext>
            </a:extLst>
          </p:cNvPr>
          <p:cNvSpPr>
            <a:spLocks noGrp="1"/>
          </p:cNvSpPr>
          <p:nvPr>
            <p:ph type="ftr" sz="quarter" idx="3"/>
          </p:nvPr>
        </p:nvSpPr>
        <p:spPr>
          <a:xfrm>
            <a:off x="1634490" y="6282824"/>
            <a:ext cx="5852160" cy="365125"/>
          </a:xfrm>
          <a:prstGeom prst="rect">
            <a:avLst/>
          </a:prstGeom>
        </p:spPr>
        <p:txBody>
          <a:bodyPr vert="horz" lIns="0" tIns="45720" rIns="91440" bIns="45720" rtlCol="0" anchor="ctr"/>
          <a:lstStyle>
            <a:lvl1pPr algn="l">
              <a:defRPr sz="1100">
                <a:solidFill>
                  <a:schemeClr val="tx1">
                    <a:lumMod val="75000"/>
                    <a:lumOff val="25000"/>
                  </a:schemeClr>
                </a:solidFill>
                <a:latin typeface="Lato" panose="020F0502020204030203" pitchFamily="34" charset="77"/>
              </a:defRPr>
            </a:lvl1pPr>
          </a:lstStyle>
          <a:p>
            <a:r>
              <a:rPr lang="en-US" dirty="0"/>
              <a:t>SECTION TITLE AND/OR DEPARTMENT</a:t>
            </a:r>
          </a:p>
        </p:txBody>
      </p:sp>
      <p:sp>
        <p:nvSpPr>
          <p:cNvPr id="12" name="Slide Number Placeholder 4">
            <a:extLst>
              <a:ext uri="{FF2B5EF4-FFF2-40B4-BE49-F238E27FC236}">
                <a16:creationId xmlns:a16="http://schemas.microsoft.com/office/drawing/2014/main" id="{0212FE08-C85D-224F-8EA5-16D16B6E5295}"/>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dirty="0"/>
          </a:p>
        </p:txBody>
      </p:sp>
      <p:sp>
        <p:nvSpPr>
          <p:cNvPr id="13" name="Title Placeholder 1">
            <a:extLst>
              <a:ext uri="{FF2B5EF4-FFF2-40B4-BE49-F238E27FC236}">
                <a16:creationId xmlns:a16="http://schemas.microsoft.com/office/drawing/2014/main" id="{AC849444-48F2-2746-8403-370D87487B5F}"/>
              </a:ext>
            </a:extLst>
          </p:cNvPr>
          <p:cNvSpPr>
            <a:spLocks noGrp="1"/>
          </p:cNvSpPr>
          <p:nvPr>
            <p:ph type="title" hasCustomPrompt="1"/>
          </p:nvPr>
        </p:nvSpPr>
        <p:spPr>
          <a:xfrm>
            <a:off x="800099" y="266701"/>
            <a:ext cx="10596995" cy="632152"/>
          </a:xfrm>
          <a:prstGeom prst="rect">
            <a:avLst/>
          </a:prstGeom>
        </p:spPr>
        <p:txBody>
          <a:bodyPr vert="horz" lIns="0" tIns="45720" rIns="91440" bIns="45720" rtlCol="0" anchor="b">
            <a:normAutofit/>
          </a:bodyPr>
          <a:lstStyle>
            <a:lvl1pPr>
              <a:defRPr sz="3200"/>
            </a:lvl1pPr>
          </a:lstStyle>
          <a:p>
            <a:r>
              <a:rPr lang="en-US" dirty="0"/>
              <a:t>Click to edit title style</a:t>
            </a:r>
          </a:p>
        </p:txBody>
      </p:sp>
      <p:cxnSp>
        <p:nvCxnSpPr>
          <p:cNvPr id="14" name="Straight Connector 13">
            <a:extLst>
              <a:ext uri="{FF2B5EF4-FFF2-40B4-BE49-F238E27FC236}">
                <a16:creationId xmlns:a16="http://schemas.microsoft.com/office/drawing/2014/main" id="{0378B2F5-6546-8245-AC5E-2CFAE1D82CEC}"/>
              </a:ext>
            </a:extLst>
          </p:cNvPr>
          <p:cNvCxnSpPr>
            <a:cxnSpLocks/>
          </p:cNvCxnSpPr>
          <p:nvPr userDrawn="1"/>
        </p:nvCxnSpPr>
        <p:spPr>
          <a:xfrm>
            <a:off x="800100" y="927135"/>
            <a:ext cx="105537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2074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3 Columns">
    <p:bg>
      <p:bgPr>
        <a:solidFill>
          <a:schemeClr val="bg1"/>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F7B1B4-B6FD-7D4E-ADAA-028C49AC3664}"/>
              </a:ext>
            </a:extLst>
          </p:cNvPr>
          <p:cNvSpPr>
            <a:spLocks noGrp="1"/>
          </p:cNvSpPr>
          <p:nvPr>
            <p:ph idx="14"/>
          </p:nvPr>
        </p:nvSpPr>
        <p:spPr>
          <a:xfrm>
            <a:off x="800100" y="1107622"/>
            <a:ext cx="3367810" cy="2814641"/>
          </a:xfrm>
          <a:solidFill>
            <a:schemeClr val="bg1"/>
          </a:solidFill>
        </p:spPr>
        <p:txBody>
          <a:bodyPr/>
          <a:lstStyle>
            <a:lvl1pPr>
              <a:defRPr sz="1600">
                <a:solidFill>
                  <a:srgbClr val="544948"/>
                </a:solidFill>
                <a:latin typeface="Lato" panose="020F0502020204030203" pitchFamily="34" charset="77"/>
              </a:defRPr>
            </a:lvl1pPr>
            <a:lvl2pPr>
              <a:defRPr sz="1600">
                <a:latin typeface="Lato" panose="020F0502020204030203" pitchFamily="34" charset="77"/>
              </a:defRPr>
            </a:lvl2pPr>
            <a:lvl3pPr>
              <a:defRPr sz="1600">
                <a:latin typeface="Lato" panose="020F0502020204030203" pitchFamily="34" charset="77"/>
              </a:defRPr>
            </a:lvl3pPr>
            <a:lvl4pPr>
              <a:defRPr sz="1600">
                <a:latin typeface="Lato" panose="020F0502020204030203" pitchFamily="34" charset="77"/>
              </a:defRPr>
            </a:lvl4pPr>
            <a:lvl5pPr>
              <a:defRPr sz="1600">
                <a:latin typeface="Lato" panose="020F0502020204030203" pitchFamily="34" charset="77"/>
              </a:defRPr>
            </a:lvl5pPr>
            <a:lvl6pPr>
              <a:defRPr sz="2000"/>
            </a:lvl6pPr>
            <a:lvl7pPr>
              <a:defRPr sz="2000"/>
            </a:lvl7pPr>
            <a:lvl8pPr>
              <a:defRPr sz="2000"/>
            </a:lvl8pPr>
            <a:lvl9pPr>
              <a:defRPr sz="2000"/>
            </a:lvl9pPr>
          </a:lstStyle>
          <a:p>
            <a:pPr lvl="0"/>
            <a:endParaRPr lang="en-US" dirty="0"/>
          </a:p>
        </p:txBody>
      </p:sp>
      <p:sp>
        <p:nvSpPr>
          <p:cNvPr id="7" name="Text Placeholder 2">
            <a:extLst>
              <a:ext uri="{FF2B5EF4-FFF2-40B4-BE49-F238E27FC236}">
                <a16:creationId xmlns:a16="http://schemas.microsoft.com/office/drawing/2014/main" id="{B900D276-A095-C04E-87EF-52D8AB07589E}"/>
              </a:ext>
            </a:extLst>
          </p:cNvPr>
          <p:cNvSpPr>
            <a:spLocks noGrp="1"/>
          </p:cNvSpPr>
          <p:nvPr>
            <p:ph type="body" sz="quarter" idx="13" hasCustomPrompt="1"/>
          </p:nvPr>
        </p:nvSpPr>
        <p:spPr>
          <a:xfrm>
            <a:off x="800099" y="4601585"/>
            <a:ext cx="3367810" cy="1456300"/>
          </a:xfrm>
        </p:spPr>
        <p:txBody>
          <a:bodyPr/>
          <a:lstStyle>
            <a:lvl1pPr>
              <a:defRPr sz="1400">
                <a:solidFill>
                  <a:schemeClr val="tx1">
                    <a:lumMod val="75000"/>
                    <a:lumOff val="25000"/>
                  </a:schemeClr>
                </a:solidFill>
              </a:defRPr>
            </a:lvl1pPr>
          </a:lstStyle>
          <a:p>
            <a:pPr lvl="0"/>
            <a:r>
              <a:rPr lang="en-US" dirty="0"/>
              <a:t>Click to edit text style</a:t>
            </a:r>
          </a:p>
        </p:txBody>
      </p:sp>
      <p:sp>
        <p:nvSpPr>
          <p:cNvPr id="21" name="Text Placeholder 10">
            <a:extLst>
              <a:ext uri="{FF2B5EF4-FFF2-40B4-BE49-F238E27FC236}">
                <a16:creationId xmlns:a16="http://schemas.microsoft.com/office/drawing/2014/main" id="{B8441375-8C84-C841-911D-88542B35A79F}"/>
              </a:ext>
            </a:extLst>
          </p:cNvPr>
          <p:cNvSpPr>
            <a:spLocks noGrp="1"/>
          </p:cNvSpPr>
          <p:nvPr>
            <p:ph type="body" sz="quarter" idx="19" hasCustomPrompt="1"/>
          </p:nvPr>
        </p:nvSpPr>
        <p:spPr>
          <a:xfrm>
            <a:off x="800099" y="4104388"/>
            <a:ext cx="3367810"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Click to edit Subtitle style</a:t>
            </a:r>
          </a:p>
        </p:txBody>
      </p:sp>
      <p:sp>
        <p:nvSpPr>
          <p:cNvPr id="31" name="Content Placeholder 2">
            <a:extLst>
              <a:ext uri="{FF2B5EF4-FFF2-40B4-BE49-F238E27FC236}">
                <a16:creationId xmlns:a16="http://schemas.microsoft.com/office/drawing/2014/main" id="{1E5F7C37-B244-B142-A9A7-E1FAFB86BDB4}"/>
              </a:ext>
            </a:extLst>
          </p:cNvPr>
          <p:cNvSpPr>
            <a:spLocks noGrp="1"/>
          </p:cNvSpPr>
          <p:nvPr>
            <p:ph idx="20"/>
          </p:nvPr>
        </p:nvSpPr>
        <p:spPr>
          <a:xfrm>
            <a:off x="4412095" y="1107622"/>
            <a:ext cx="3367810" cy="2814641"/>
          </a:xfrm>
          <a:solidFill>
            <a:schemeClr val="bg1"/>
          </a:solidFill>
        </p:spPr>
        <p:txBody>
          <a:bodyPr/>
          <a:lstStyle>
            <a:lvl1pPr>
              <a:defRPr sz="1600">
                <a:solidFill>
                  <a:srgbClr val="544948"/>
                </a:solidFill>
                <a:latin typeface="Lato" panose="020F0502020204030203" pitchFamily="34" charset="77"/>
              </a:defRPr>
            </a:lvl1pPr>
            <a:lvl2pPr>
              <a:defRPr sz="1600">
                <a:latin typeface="Lato" panose="020F0502020204030203" pitchFamily="34" charset="77"/>
              </a:defRPr>
            </a:lvl2pPr>
            <a:lvl3pPr>
              <a:defRPr sz="1600">
                <a:latin typeface="Lato" panose="020F0502020204030203" pitchFamily="34" charset="77"/>
              </a:defRPr>
            </a:lvl3pPr>
            <a:lvl4pPr>
              <a:defRPr sz="1600">
                <a:latin typeface="Lato" panose="020F0502020204030203" pitchFamily="34" charset="77"/>
              </a:defRPr>
            </a:lvl4pPr>
            <a:lvl5pPr>
              <a:defRPr sz="1600">
                <a:latin typeface="Lato" panose="020F0502020204030203" pitchFamily="34" charset="77"/>
              </a:defRPr>
            </a:lvl5pPr>
            <a:lvl6pPr>
              <a:defRPr sz="2000"/>
            </a:lvl6pPr>
            <a:lvl7pPr>
              <a:defRPr sz="2000"/>
            </a:lvl7pPr>
            <a:lvl8pPr>
              <a:defRPr sz="2000"/>
            </a:lvl8pPr>
            <a:lvl9pPr>
              <a:defRPr sz="2000"/>
            </a:lvl9pPr>
          </a:lstStyle>
          <a:p>
            <a:pPr lvl="0"/>
            <a:endParaRPr lang="en-US" dirty="0"/>
          </a:p>
        </p:txBody>
      </p:sp>
      <p:sp>
        <p:nvSpPr>
          <p:cNvPr id="32" name="Text Placeholder 2">
            <a:extLst>
              <a:ext uri="{FF2B5EF4-FFF2-40B4-BE49-F238E27FC236}">
                <a16:creationId xmlns:a16="http://schemas.microsoft.com/office/drawing/2014/main" id="{BB74CA02-6ACC-C34A-93C2-F1C4FBF691FB}"/>
              </a:ext>
            </a:extLst>
          </p:cNvPr>
          <p:cNvSpPr>
            <a:spLocks noGrp="1"/>
          </p:cNvSpPr>
          <p:nvPr>
            <p:ph type="body" sz="quarter" idx="21" hasCustomPrompt="1"/>
          </p:nvPr>
        </p:nvSpPr>
        <p:spPr>
          <a:xfrm>
            <a:off x="4412094" y="4601585"/>
            <a:ext cx="3367810" cy="1456300"/>
          </a:xfrm>
        </p:spPr>
        <p:txBody>
          <a:bodyPr/>
          <a:lstStyle>
            <a:lvl1pPr>
              <a:defRPr sz="1400">
                <a:solidFill>
                  <a:schemeClr val="tx1">
                    <a:lumMod val="75000"/>
                    <a:lumOff val="25000"/>
                  </a:schemeClr>
                </a:solidFill>
              </a:defRPr>
            </a:lvl1pPr>
          </a:lstStyle>
          <a:p>
            <a:pPr lvl="0"/>
            <a:r>
              <a:rPr lang="en-US" dirty="0"/>
              <a:t>Click to edit text style</a:t>
            </a:r>
          </a:p>
        </p:txBody>
      </p:sp>
      <p:sp>
        <p:nvSpPr>
          <p:cNvPr id="33" name="Text Placeholder 10">
            <a:extLst>
              <a:ext uri="{FF2B5EF4-FFF2-40B4-BE49-F238E27FC236}">
                <a16:creationId xmlns:a16="http://schemas.microsoft.com/office/drawing/2014/main" id="{F5CB8DA2-2802-6844-8B57-D6BA2C9B5B70}"/>
              </a:ext>
            </a:extLst>
          </p:cNvPr>
          <p:cNvSpPr>
            <a:spLocks noGrp="1"/>
          </p:cNvSpPr>
          <p:nvPr>
            <p:ph type="body" sz="quarter" idx="22" hasCustomPrompt="1"/>
          </p:nvPr>
        </p:nvSpPr>
        <p:spPr>
          <a:xfrm>
            <a:off x="4412094" y="4104388"/>
            <a:ext cx="3367810"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Click to edit Subtitle style</a:t>
            </a:r>
          </a:p>
        </p:txBody>
      </p:sp>
      <p:sp>
        <p:nvSpPr>
          <p:cNvPr id="34" name="Content Placeholder 2">
            <a:extLst>
              <a:ext uri="{FF2B5EF4-FFF2-40B4-BE49-F238E27FC236}">
                <a16:creationId xmlns:a16="http://schemas.microsoft.com/office/drawing/2014/main" id="{BDC9F240-04D8-D943-A30D-C994E4F6D584}"/>
              </a:ext>
            </a:extLst>
          </p:cNvPr>
          <p:cNvSpPr>
            <a:spLocks noGrp="1"/>
          </p:cNvSpPr>
          <p:nvPr>
            <p:ph idx="23"/>
          </p:nvPr>
        </p:nvSpPr>
        <p:spPr>
          <a:xfrm>
            <a:off x="8003707" y="1107622"/>
            <a:ext cx="3367810" cy="2814641"/>
          </a:xfrm>
          <a:solidFill>
            <a:schemeClr val="bg1"/>
          </a:solidFill>
        </p:spPr>
        <p:txBody>
          <a:bodyPr/>
          <a:lstStyle>
            <a:lvl1pPr>
              <a:defRPr sz="1600">
                <a:solidFill>
                  <a:srgbClr val="544948"/>
                </a:solidFill>
                <a:latin typeface="Lato" panose="020F0502020204030203" pitchFamily="34" charset="77"/>
              </a:defRPr>
            </a:lvl1pPr>
            <a:lvl2pPr>
              <a:defRPr sz="1600">
                <a:latin typeface="Lato" panose="020F0502020204030203" pitchFamily="34" charset="77"/>
              </a:defRPr>
            </a:lvl2pPr>
            <a:lvl3pPr>
              <a:defRPr sz="1600">
                <a:latin typeface="Lato" panose="020F0502020204030203" pitchFamily="34" charset="77"/>
              </a:defRPr>
            </a:lvl3pPr>
            <a:lvl4pPr>
              <a:defRPr sz="1600">
                <a:latin typeface="Lato" panose="020F0502020204030203" pitchFamily="34" charset="77"/>
              </a:defRPr>
            </a:lvl4pPr>
            <a:lvl5pPr>
              <a:defRPr sz="1600">
                <a:latin typeface="Lato" panose="020F0502020204030203" pitchFamily="34" charset="77"/>
              </a:defRPr>
            </a:lvl5pPr>
            <a:lvl6pPr>
              <a:defRPr sz="2000"/>
            </a:lvl6pPr>
            <a:lvl7pPr>
              <a:defRPr sz="2000"/>
            </a:lvl7pPr>
            <a:lvl8pPr>
              <a:defRPr sz="2000"/>
            </a:lvl8pPr>
            <a:lvl9pPr>
              <a:defRPr sz="2000"/>
            </a:lvl9pPr>
          </a:lstStyle>
          <a:p>
            <a:pPr lvl="0"/>
            <a:endParaRPr lang="en-US" dirty="0"/>
          </a:p>
        </p:txBody>
      </p:sp>
      <p:sp>
        <p:nvSpPr>
          <p:cNvPr id="35" name="Text Placeholder 2">
            <a:extLst>
              <a:ext uri="{FF2B5EF4-FFF2-40B4-BE49-F238E27FC236}">
                <a16:creationId xmlns:a16="http://schemas.microsoft.com/office/drawing/2014/main" id="{DB7BAAD2-9EFA-544C-A721-31CB8385573B}"/>
              </a:ext>
            </a:extLst>
          </p:cNvPr>
          <p:cNvSpPr>
            <a:spLocks noGrp="1"/>
          </p:cNvSpPr>
          <p:nvPr>
            <p:ph type="body" sz="quarter" idx="24" hasCustomPrompt="1"/>
          </p:nvPr>
        </p:nvSpPr>
        <p:spPr>
          <a:xfrm>
            <a:off x="8003706" y="4601585"/>
            <a:ext cx="3367810" cy="1456300"/>
          </a:xfrm>
        </p:spPr>
        <p:txBody>
          <a:bodyPr/>
          <a:lstStyle>
            <a:lvl1pPr>
              <a:defRPr sz="1400">
                <a:solidFill>
                  <a:schemeClr val="tx1">
                    <a:lumMod val="75000"/>
                    <a:lumOff val="25000"/>
                  </a:schemeClr>
                </a:solidFill>
              </a:defRPr>
            </a:lvl1pPr>
          </a:lstStyle>
          <a:p>
            <a:pPr lvl="0"/>
            <a:r>
              <a:rPr lang="en-US" dirty="0"/>
              <a:t>Click to edit text style</a:t>
            </a:r>
          </a:p>
        </p:txBody>
      </p:sp>
      <p:sp>
        <p:nvSpPr>
          <p:cNvPr id="36" name="Text Placeholder 10">
            <a:extLst>
              <a:ext uri="{FF2B5EF4-FFF2-40B4-BE49-F238E27FC236}">
                <a16:creationId xmlns:a16="http://schemas.microsoft.com/office/drawing/2014/main" id="{416148D1-6829-5046-B19C-F0DDDE27D466}"/>
              </a:ext>
            </a:extLst>
          </p:cNvPr>
          <p:cNvSpPr>
            <a:spLocks noGrp="1"/>
          </p:cNvSpPr>
          <p:nvPr>
            <p:ph type="body" sz="quarter" idx="25" hasCustomPrompt="1"/>
          </p:nvPr>
        </p:nvSpPr>
        <p:spPr>
          <a:xfrm>
            <a:off x="8003706" y="4104388"/>
            <a:ext cx="3367810"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dirty="0"/>
              <a:t>Click to edit Subtitle style</a:t>
            </a:r>
          </a:p>
        </p:txBody>
      </p:sp>
      <p:sp>
        <p:nvSpPr>
          <p:cNvPr id="14" name="Footer Placeholder 2">
            <a:extLst>
              <a:ext uri="{FF2B5EF4-FFF2-40B4-BE49-F238E27FC236}">
                <a16:creationId xmlns:a16="http://schemas.microsoft.com/office/drawing/2014/main" id="{A690AB61-2B56-084E-A578-D98682139D16}"/>
              </a:ext>
            </a:extLst>
          </p:cNvPr>
          <p:cNvSpPr>
            <a:spLocks noGrp="1"/>
          </p:cNvSpPr>
          <p:nvPr>
            <p:ph type="ftr" sz="quarter" idx="3"/>
          </p:nvPr>
        </p:nvSpPr>
        <p:spPr>
          <a:xfrm>
            <a:off x="1634490" y="6282824"/>
            <a:ext cx="5852160" cy="365125"/>
          </a:xfrm>
          <a:prstGeom prst="rect">
            <a:avLst/>
          </a:prstGeom>
        </p:spPr>
        <p:txBody>
          <a:bodyPr vert="horz" lIns="0" tIns="45720" rIns="91440" bIns="45720" rtlCol="0" anchor="ctr"/>
          <a:lstStyle>
            <a:lvl1pPr algn="l">
              <a:defRPr sz="1100">
                <a:solidFill>
                  <a:schemeClr val="tx1">
                    <a:lumMod val="75000"/>
                    <a:lumOff val="25000"/>
                  </a:schemeClr>
                </a:solidFill>
                <a:latin typeface="Lato" panose="020F0502020204030203" pitchFamily="34" charset="77"/>
              </a:defRPr>
            </a:lvl1pPr>
          </a:lstStyle>
          <a:p>
            <a:r>
              <a:rPr lang="en-US" dirty="0"/>
              <a:t>SECTION TITLE AND/OR DEPARTMENT</a:t>
            </a:r>
          </a:p>
        </p:txBody>
      </p:sp>
      <p:sp>
        <p:nvSpPr>
          <p:cNvPr id="15" name="Slide Number Placeholder 4">
            <a:extLst>
              <a:ext uri="{FF2B5EF4-FFF2-40B4-BE49-F238E27FC236}">
                <a16:creationId xmlns:a16="http://schemas.microsoft.com/office/drawing/2014/main" id="{2512D667-1F4D-4C45-A1D6-9FCC308BAF91}"/>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dirty="0"/>
          </a:p>
        </p:txBody>
      </p:sp>
      <p:sp>
        <p:nvSpPr>
          <p:cNvPr id="16" name="Title Placeholder 1">
            <a:extLst>
              <a:ext uri="{FF2B5EF4-FFF2-40B4-BE49-F238E27FC236}">
                <a16:creationId xmlns:a16="http://schemas.microsoft.com/office/drawing/2014/main" id="{F521415C-0030-704F-A772-071A6A0B4448}"/>
              </a:ext>
            </a:extLst>
          </p:cNvPr>
          <p:cNvSpPr>
            <a:spLocks noGrp="1"/>
          </p:cNvSpPr>
          <p:nvPr>
            <p:ph type="title" hasCustomPrompt="1"/>
          </p:nvPr>
        </p:nvSpPr>
        <p:spPr>
          <a:xfrm>
            <a:off x="800099" y="266701"/>
            <a:ext cx="10596995" cy="632152"/>
          </a:xfrm>
          <a:prstGeom prst="rect">
            <a:avLst/>
          </a:prstGeom>
        </p:spPr>
        <p:txBody>
          <a:bodyPr vert="horz" lIns="0" tIns="45720" rIns="91440" bIns="45720" rtlCol="0" anchor="b">
            <a:normAutofit/>
          </a:bodyPr>
          <a:lstStyle>
            <a:lvl1pPr>
              <a:defRPr sz="3200"/>
            </a:lvl1pPr>
          </a:lstStyle>
          <a:p>
            <a:r>
              <a:rPr lang="en-US" dirty="0"/>
              <a:t>Click to edit title style</a:t>
            </a:r>
          </a:p>
        </p:txBody>
      </p:sp>
      <p:cxnSp>
        <p:nvCxnSpPr>
          <p:cNvPr id="17" name="Straight Connector 16">
            <a:extLst>
              <a:ext uri="{FF2B5EF4-FFF2-40B4-BE49-F238E27FC236}">
                <a16:creationId xmlns:a16="http://schemas.microsoft.com/office/drawing/2014/main" id="{ABFDB84D-5A88-B346-8D06-F67B3F5DBC5C}"/>
              </a:ext>
            </a:extLst>
          </p:cNvPr>
          <p:cNvCxnSpPr>
            <a:cxnSpLocks/>
          </p:cNvCxnSpPr>
          <p:nvPr userDrawn="1"/>
        </p:nvCxnSpPr>
        <p:spPr>
          <a:xfrm>
            <a:off x="800100" y="927135"/>
            <a:ext cx="105537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96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Option 3">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EB55E88-9618-8546-B71A-4FEC6AF32AF5}"/>
              </a:ext>
            </a:extLst>
          </p:cNvPr>
          <p:cNvSpPr>
            <a:spLocks noGrp="1"/>
          </p:cNvSpPr>
          <p:nvPr>
            <p:ph type="pic" sz="quarter" idx="14"/>
          </p:nvPr>
        </p:nvSpPr>
        <p:spPr>
          <a:xfrm>
            <a:off x="0" y="0"/>
            <a:ext cx="12192000" cy="6858000"/>
          </a:xfrm>
          <a:solidFill>
            <a:schemeClr val="bg2">
              <a:lumMod val="90000"/>
            </a:schemeClr>
          </a:solidFill>
        </p:spPr>
        <p:txBody>
          <a:bodyPr/>
          <a:lstStyle/>
          <a:p>
            <a:r>
              <a:rPr lang="en-US"/>
              <a:t>Click icon to add picture</a:t>
            </a:r>
            <a:endParaRPr lang="en-US" dirty="0"/>
          </a:p>
        </p:txBody>
      </p:sp>
      <p:sp>
        <p:nvSpPr>
          <p:cNvPr id="28" name="Text Placeholder 27">
            <a:extLst>
              <a:ext uri="{FF2B5EF4-FFF2-40B4-BE49-F238E27FC236}">
                <a16:creationId xmlns:a16="http://schemas.microsoft.com/office/drawing/2014/main" id="{A96C29BD-F121-614E-937A-0FE2936909DD}"/>
              </a:ext>
            </a:extLst>
          </p:cNvPr>
          <p:cNvSpPr>
            <a:spLocks noGrp="1"/>
          </p:cNvSpPr>
          <p:nvPr>
            <p:ph type="body" sz="quarter" idx="10" hasCustomPrompt="1"/>
          </p:nvPr>
        </p:nvSpPr>
        <p:spPr>
          <a:xfrm>
            <a:off x="800100" y="647701"/>
            <a:ext cx="7563494" cy="2246574"/>
          </a:xfrm>
        </p:spPr>
        <p:txBody>
          <a:bodyPr anchor="b">
            <a:normAutofit/>
          </a:bodyPr>
          <a:lstStyle>
            <a:lvl1pPr>
              <a:defRPr sz="4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style</a:t>
            </a:r>
          </a:p>
        </p:txBody>
      </p:sp>
      <p:sp>
        <p:nvSpPr>
          <p:cNvPr id="30" name="Text Placeholder 29">
            <a:extLst>
              <a:ext uri="{FF2B5EF4-FFF2-40B4-BE49-F238E27FC236}">
                <a16:creationId xmlns:a16="http://schemas.microsoft.com/office/drawing/2014/main" id="{106C54A2-406A-8E4A-9A2F-D0E47BAE5AA9}"/>
              </a:ext>
            </a:extLst>
          </p:cNvPr>
          <p:cNvSpPr>
            <a:spLocks noGrp="1"/>
          </p:cNvSpPr>
          <p:nvPr>
            <p:ph type="body" sz="quarter" idx="11" hasCustomPrompt="1"/>
          </p:nvPr>
        </p:nvSpPr>
        <p:spPr>
          <a:xfrm>
            <a:off x="800099" y="2931546"/>
            <a:ext cx="7563495" cy="505405"/>
          </a:xfrm>
        </p:spPr>
        <p:txBody>
          <a:bodyPr anchor="b">
            <a:noAutofit/>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32" name="Text Placeholder 31">
            <a:extLst>
              <a:ext uri="{FF2B5EF4-FFF2-40B4-BE49-F238E27FC236}">
                <a16:creationId xmlns:a16="http://schemas.microsoft.com/office/drawing/2014/main" id="{E48681D7-BD26-DD4A-83F8-CC4789ACF986}"/>
              </a:ext>
            </a:extLst>
          </p:cNvPr>
          <p:cNvSpPr>
            <a:spLocks noGrp="1"/>
          </p:cNvSpPr>
          <p:nvPr>
            <p:ph type="body" sz="quarter" idx="12" hasCustomPrompt="1"/>
          </p:nvPr>
        </p:nvSpPr>
        <p:spPr>
          <a:xfrm>
            <a:off x="800100" y="3941112"/>
            <a:ext cx="7563494" cy="363896"/>
          </a:xfrm>
        </p:spPr>
        <p:txBody>
          <a:bodyPr anchor="t">
            <a:noAutofit/>
          </a:bodyP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34" name="Text Placeholder 33">
            <a:extLst>
              <a:ext uri="{FF2B5EF4-FFF2-40B4-BE49-F238E27FC236}">
                <a16:creationId xmlns:a16="http://schemas.microsoft.com/office/drawing/2014/main" id="{2D4B77C2-58D8-3547-BE9A-17CA8281CFF6}"/>
              </a:ext>
            </a:extLst>
          </p:cNvPr>
          <p:cNvSpPr>
            <a:spLocks noGrp="1"/>
          </p:cNvSpPr>
          <p:nvPr>
            <p:ph type="body" sz="quarter" idx="13" hasCustomPrompt="1"/>
          </p:nvPr>
        </p:nvSpPr>
        <p:spPr>
          <a:xfrm>
            <a:off x="800099" y="4306401"/>
            <a:ext cx="7563493" cy="295275"/>
          </a:xfrm>
        </p:spPr>
        <p:txBody>
          <a:bodyPr>
            <a:noAutofit/>
          </a:bodyPr>
          <a:lstStyle>
            <a:lvl1pPr>
              <a:defRPr sz="1600" b="1" i="0">
                <a:solidFill>
                  <a:schemeClr val="bg1"/>
                </a:solidFill>
                <a:latin typeface="Lato"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sp>
        <p:nvSpPr>
          <p:cNvPr id="7" name="Text Placeholder 6">
            <a:extLst>
              <a:ext uri="{FF2B5EF4-FFF2-40B4-BE49-F238E27FC236}">
                <a16:creationId xmlns:a16="http://schemas.microsoft.com/office/drawing/2014/main" id="{6E8ED050-40D5-A24F-A212-66DA586E473A}"/>
              </a:ext>
            </a:extLst>
          </p:cNvPr>
          <p:cNvSpPr>
            <a:spLocks noGrp="1"/>
          </p:cNvSpPr>
          <p:nvPr>
            <p:ph type="body" sz="quarter" idx="16" hasCustomPrompt="1"/>
          </p:nvPr>
        </p:nvSpPr>
        <p:spPr>
          <a:xfrm>
            <a:off x="9347200" y="6156325"/>
            <a:ext cx="2006600" cy="336550"/>
          </a:xfrm>
          <a:blipFill>
            <a:blip r:embed="rId2">
              <a:extLst>
                <a:ext uri="{96DAC541-7B7A-43D3-8B79-37D633B846F1}">
                  <asvg:svgBlip xmlns:asvg="http://schemas.microsoft.com/office/drawing/2016/SVG/main" r:embed="rId3"/>
                </a:ext>
              </a:extLst>
            </a:blip>
            <a:stretch>
              <a:fillRect/>
            </a:stretch>
          </a:blipFill>
        </p:spPr>
        <p:txBody>
          <a:bodyPr/>
          <a:lstStyle/>
          <a:p>
            <a:pPr lvl="0"/>
            <a:r>
              <a:rPr lang="en-US" dirty="0"/>
              <a:t>  </a:t>
            </a:r>
          </a:p>
        </p:txBody>
      </p:sp>
      <p:sp>
        <p:nvSpPr>
          <p:cNvPr id="9" name="Text Placeholder 8">
            <a:extLst>
              <a:ext uri="{FF2B5EF4-FFF2-40B4-BE49-F238E27FC236}">
                <a16:creationId xmlns:a16="http://schemas.microsoft.com/office/drawing/2014/main" id="{444A1C82-3F0E-A346-9364-ED419CD3E063}"/>
              </a:ext>
            </a:extLst>
          </p:cNvPr>
          <p:cNvSpPr>
            <a:spLocks noGrp="1"/>
          </p:cNvSpPr>
          <p:nvPr>
            <p:ph type="body" sz="quarter" idx="17" hasCustomPrompt="1"/>
          </p:nvPr>
        </p:nvSpPr>
        <p:spPr>
          <a:xfrm>
            <a:off x="800099" y="3740943"/>
            <a:ext cx="10553701" cy="45719"/>
          </a:xfrm>
          <a:blipFill>
            <a:blip r:embed="rId4">
              <a:extLst>
                <a:ext uri="{96DAC541-7B7A-43D3-8B79-37D633B846F1}">
                  <asvg:svgBlip xmlns:asvg="http://schemas.microsoft.com/office/drawing/2016/SVG/main" r:embed="rId5"/>
                </a:ext>
              </a:extLst>
            </a:blip>
            <a:stretch>
              <a:fillRect/>
            </a:stretch>
          </a:blipFill>
        </p:spPr>
        <p:txBody>
          <a:bodyPr/>
          <a:lstStyle/>
          <a:p>
            <a:pPr lvl="0"/>
            <a:r>
              <a:rPr lang="en-US" dirty="0"/>
              <a:t> </a:t>
            </a:r>
          </a:p>
        </p:txBody>
      </p:sp>
      <p:sp>
        <p:nvSpPr>
          <p:cNvPr id="17" name="Text Placeholder 16">
            <a:extLst>
              <a:ext uri="{FF2B5EF4-FFF2-40B4-BE49-F238E27FC236}">
                <a16:creationId xmlns:a16="http://schemas.microsoft.com/office/drawing/2014/main" id="{24572C5C-451A-2D42-9B95-A15C06558C75}"/>
              </a:ext>
            </a:extLst>
          </p:cNvPr>
          <p:cNvSpPr>
            <a:spLocks noGrp="1"/>
          </p:cNvSpPr>
          <p:nvPr>
            <p:ph type="body" sz="quarter" idx="18" hasCustomPrompt="1"/>
          </p:nvPr>
        </p:nvSpPr>
        <p:spPr>
          <a:xfrm>
            <a:off x="759144" y="6156325"/>
            <a:ext cx="1734820" cy="322263"/>
          </a:xfrm>
          <a:blipFill>
            <a:blip r:embed="rId6">
              <a:extLst>
                <a:ext uri="{96DAC541-7B7A-43D3-8B79-37D633B846F1}">
                  <asvg:svgBlip xmlns:asvg="http://schemas.microsoft.com/office/drawing/2016/SVG/main" r:embed="rId7"/>
                </a:ext>
              </a:extLst>
            </a:blip>
            <a:stretch>
              <a:fillRect/>
            </a:stretch>
          </a:blipFill>
        </p:spPr>
        <p:txBody>
          <a:bodyPr/>
          <a:lstStyle/>
          <a:p>
            <a:pPr lvl="0"/>
            <a:r>
              <a:rPr lang="en-US" dirty="0"/>
              <a:t> </a:t>
            </a:r>
          </a:p>
        </p:txBody>
      </p:sp>
    </p:spTree>
    <p:extLst>
      <p:ext uri="{BB962C8B-B14F-4D97-AF65-F5344CB8AC3E}">
        <p14:creationId xmlns:p14="http://schemas.microsoft.com/office/powerpoint/2010/main" val="2128671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4A">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A96C29BD-F121-614E-937A-0FE2936909DD}"/>
              </a:ext>
            </a:extLst>
          </p:cNvPr>
          <p:cNvSpPr>
            <a:spLocks noGrp="1"/>
          </p:cNvSpPr>
          <p:nvPr>
            <p:ph type="body" sz="quarter" idx="10" hasCustomPrompt="1"/>
          </p:nvPr>
        </p:nvSpPr>
        <p:spPr>
          <a:xfrm>
            <a:off x="800100" y="638271"/>
            <a:ext cx="6449112" cy="2246574"/>
          </a:xfrm>
        </p:spPr>
        <p:txBody>
          <a:bodyPr anchor="b">
            <a:normAutofit/>
          </a:bodyPr>
          <a:lstStyle>
            <a:lvl1pPr>
              <a:defRPr sz="4800" b="1">
                <a:solidFill>
                  <a:srgbClr val="8C151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which can be up to three lines</a:t>
            </a:r>
          </a:p>
        </p:txBody>
      </p:sp>
      <p:cxnSp>
        <p:nvCxnSpPr>
          <p:cNvPr id="15" name="Straight Connector 14">
            <a:extLst>
              <a:ext uri="{FF2B5EF4-FFF2-40B4-BE49-F238E27FC236}">
                <a16:creationId xmlns:a16="http://schemas.microsoft.com/office/drawing/2014/main" id="{2325F811-2A79-9F4C-80E3-5C2145650C93}"/>
              </a:ext>
            </a:extLst>
          </p:cNvPr>
          <p:cNvCxnSpPr>
            <a:cxnSpLocks/>
          </p:cNvCxnSpPr>
          <p:nvPr userDrawn="1"/>
        </p:nvCxnSpPr>
        <p:spPr>
          <a:xfrm>
            <a:off x="0" y="5868971"/>
            <a:ext cx="12192000"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29">
            <a:extLst>
              <a:ext uri="{FF2B5EF4-FFF2-40B4-BE49-F238E27FC236}">
                <a16:creationId xmlns:a16="http://schemas.microsoft.com/office/drawing/2014/main" id="{0307CEDF-4CC8-4C46-90A5-F713069E132B}"/>
              </a:ext>
            </a:extLst>
          </p:cNvPr>
          <p:cNvSpPr>
            <a:spLocks noGrp="1"/>
          </p:cNvSpPr>
          <p:nvPr>
            <p:ph type="body" sz="quarter" idx="11" hasCustomPrompt="1"/>
          </p:nvPr>
        </p:nvSpPr>
        <p:spPr>
          <a:xfrm>
            <a:off x="800100" y="2903265"/>
            <a:ext cx="6553200" cy="505405"/>
          </a:xfrm>
        </p:spPr>
        <p:txBody>
          <a:bodyPr anchor="b">
            <a:noAutofit/>
          </a:bodyPr>
          <a:lstStyle>
            <a:lvl1pPr>
              <a:defRPr sz="2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11" name="Text Placeholder 31">
            <a:extLst>
              <a:ext uri="{FF2B5EF4-FFF2-40B4-BE49-F238E27FC236}">
                <a16:creationId xmlns:a16="http://schemas.microsoft.com/office/drawing/2014/main" id="{DA6ACAC8-605D-E446-8124-2464FFFEE125}"/>
              </a:ext>
            </a:extLst>
          </p:cNvPr>
          <p:cNvSpPr>
            <a:spLocks noGrp="1"/>
          </p:cNvSpPr>
          <p:nvPr>
            <p:ph type="body" sz="quarter" idx="12" hasCustomPrompt="1"/>
          </p:nvPr>
        </p:nvSpPr>
        <p:spPr>
          <a:xfrm>
            <a:off x="800100" y="3836713"/>
            <a:ext cx="6553200" cy="416343"/>
          </a:xfrm>
        </p:spPr>
        <p:txBody>
          <a:bodyPr anchor="t">
            <a:noAutofit/>
          </a:bodyPr>
          <a:lstStyle>
            <a:lvl1pPr>
              <a:defRPr sz="1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12" name="Text Placeholder 33">
            <a:extLst>
              <a:ext uri="{FF2B5EF4-FFF2-40B4-BE49-F238E27FC236}">
                <a16:creationId xmlns:a16="http://schemas.microsoft.com/office/drawing/2014/main" id="{89F1CAC4-174C-1A49-952F-43CFDFBEA840}"/>
              </a:ext>
            </a:extLst>
          </p:cNvPr>
          <p:cNvSpPr>
            <a:spLocks noGrp="1"/>
          </p:cNvSpPr>
          <p:nvPr>
            <p:ph type="body" sz="quarter" idx="13" hasCustomPrompt="1"/>
          </p:nvPr>
        </p:nvSpPr>
        <p:spPr>
          <a:xfrm>
            <a:off x="800100" y="4260940"/>
            <a:ext cx="6553200" cy="416337"/>
          </a:xfrm>
        </p:spPr>
        <p:txBody>
          <a:bodyPr>
            <a:noAutofit/>
          </a:bodyPr>
          <a:lstStyle>
            <a:lvl1pPr>
              <a:defRPr sz="1800" b="0" i="0">
                <a:solidFill>
                  <a:schemeClr val="tx1">
                    <a:lumMod val="75000"/>
                    <a:lumOff val="25000"/>
                  </a:schemeClr>
                </a:solidFill>
                <a:latin typeface="Lato"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pic>
        <p:nvPicPr>
          <p:cNvPr id="25" name="Graphic 24">
            <a:extLst>
              <a:ext uri="{FF2B5EF4-FFF2-40B4-BE49-F238E27FC236}">
                <a16:creationId xmlns:a16="http://schemas.microsoft.com/office/drawing/2014/main" id="{54BC1FF8-D33A-DE41-98F5-4A0296A1D10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9786" y="6147835"/>
            <a:ext cx="1734821" cy="331193"/>
          </a:xfrm>
          <a:prstGeom prst="rect">
            <a:avLst/>
          </a:prstGeom>
        </p:spPr>
      </p:pic>
      <p:pic>
        <p:nvPicPr>
          <p:cNvPr id="26" name="Graphic 25">
            <a:extLst>
              <a:ext uri="{FF2B5EF4-FFF2-40B4-BE49-F238E27FC236}">
                <a16:creationId xmlns:a16="http://schemas.microsoft.com/office/drawing/2014/main" id="{E7EDDDB1-E6A1-A041-9067-8A1CEC07BC3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46869" y="6156021"/>
            <a:ext cx="2022942" cy="337157"/>
          </a:xfrm>
          <a:prstGeom prst="rect">
            <a:avLst/>
          </a:prstGeom>
        </p:spPr>
      </p:pic>
    </p:spTree>
    <p:extLst>
      <p:ext uri="{BB962C8B-B14F-4D97-AF65-F5344CB8AC3E}">
        <p14:creationId xmlns:p14="http://schemas.microsoft.com/office/powerpoint/2010/main" val="2087694032"/>
      </p:ext>
    </p:extLst>
  </p:cSld>
  <p:clrMapOvr>
    <a:masterClrMapping/>
  </p:clrMapOvr>
  <p:extLst>
    <p:ext uri="{DCECCB84-F9BA-43D5-87BE-67443E8EF086}">
      <p15:sldGuideLst xmlns:p15="http://schemas.microsoft.com/office/powerpoint/2012/main">
        <p15:guide id="1" pos="4632" userDrawn="1">
          <p15:clr>
            <a:srgbClr val="FBAE40"/>
          </p15:clr>
        </p15:guide>
        <p15:guide id="2" orient="horz" pos="2160" userDrawn="1">
          <p15:clr>
            <a:srgbClr val="FBAE40"/>
          </p15:clr>
        </p15:guide>
        <p15:guide id="3" orient="horz" pos="3696" userDrawn="1">
          <p15:clr>
            <a:srgbClr val="FBAE40"/>
          </p15:clr>
        </p15:guide>
        <p15:guide id="4" orient="horz" pos="26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4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3A331C5C-6420-3241-B375-D7DF1665889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9786" y="6147835"/>
            <a:ext cx="1734821" cy="331193"/>
          </a:xfrm>
          <a:prstGeom prst="rect">
            <a:avLst/>
          </a:prstGeom>
        </p:spPr>
      </p:pic>
      <p:sp>
        <p:nvSpPr>
          <p:cNvPr id="21" name="Text Placeholder 27">
            <a:extLst>
              <a:ext uri="{FF2B5EF4-FFF2-40B4-BE49-F238E27FC236}">
                <a16:creationId xmlns:a16="http://schemas.microsoft.com/office/drawing/2014/main" id="{060F3F50-B70B-0A4F-A874-02AB52479A9F}"/>
              </a:ext>
            </a:extLst>
          </p:cNvPr>
          <p:cNvSpPr>
            <a:spLocks noGrp="1"/>
          </p:cNvSpPr>
          <p:nvPr>
            <p:ph type="body" sz="quarter" idx="10" hasCustomPrompt="1"/>
          </p:nvPr>
        </p:nvSpPr>
        <p:spPr>
          <a:xfrm>
            <a:off x="800100" y="638271"/>
            <a:ext cx="6449112" cy="2246574"/>
          </a:xfrm>
        </p:spPr>
        <p:txBody>
          <a:bodyPr anchor="b">
            <a:normAutofit/>
          </a:bodyPr>
          <a:lstStyle>
            <a:lvl1pPr>
              <a:defRPr sz="4800" b="1">
                <a:solidFill>
                  <a:srgbClr val="8C151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which can be up to three lines</a:t>
            </a:r>
          </a:p>
        </p:txBody>
      </p:sp>
      <p:cxnSp>
        <p:nvCxnSpPr>
          <p:cNvPr id="9" name="Straight Connector 8">
            <a:extLst>
              <a:ext uri="{FF2B5EF4-FFF2-40B4-BE49-F238E27FC236}">
                <a16:creationId xmlns:a16="http://schemas.microsoft.com/office/drawing/2014/main" id="{BCDBB2AB-B342-F240-B6FC-CB3DC589C205}"/>
              </a:ext>
            </a:extLst>
          </p:cNvPr>
          <p:cNvCxnSpPr>
            <a:cxnSpLocks/>
          </p:cNvCxnSpPr>
          <p:nvPr userDrawn="1"/>
        </p:nvCxnSpPr>
        <p:spPr>
          <a:xfrm>
            <a:off x="0" y="5868971"/>
            <a:ext cx="12192000"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29">
            <a:extLst>
              <a:ext uri="{FF2B5EF4-FFF2-40B4-BE49-F238E27FC236}">
                <a16:creationId xmlns:a16="http://schemas.microsoft.com/office/drawing/2014/main" id="{2E89B0A7-796E-2D40-8114-D574C54A7004}"/>
              </a:ext>
            </a:extLst>
          </p:cNvPr>
          <p:cNvSpPr>
            <a:spLocks noGrp="1"/>
          </p:cNvSpPr>
          <p:nvPr>
            <p:ph type="body" sz="quarter" idx="11" hasCustomPrompt="1"/>
          </p:nvPr>
        </p:nvSpPr>
        <p:spPr>
          <a:xfrm>
            <a:off x="800100" y="2903265"/>
            <a:ext cx="6553200" cy="505405"/>
          </a:xfrm>
        </p:spPr>
        <p:txBody>
          <a:bodyPr anchor="b">
            <a:noAutofit/>
          </a:bodyPr>
          <a:lstStyle>
            <a:lvl1pPr>
              <a:defRPr sz="2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11" name="Text Placeholder 31">
            <a:extLst>
              <a:ext uri="{FF2B5EF4-FFF2-40B4-BE49-F238E27FC236}">
                <a16:creationId xmlns:a16="http://schemas.microsoft.com/office/drawing/2014/main" id="{49EEFA02-258D-3749-8E3E-077DE41B6815}"/>
              </a:ext>
            </a:extLst>
          </p:cNvPr>
          <p:cNvSpPr>
            <a:spLocks noGrp="1"/>
          </p:cNvSpPr>
          <p:nvPr>
            <p:ph type="body" sz="quarter" idx="12" hasCustomPrompt="1"/>
          </p:nvPr>
        </p:nvSpPr>
        <p:spPr>
          <a:xfrm>
            <a:off x="800100" y="3836713"/>
            <a:ext cx="6553200" cy="416343"/>
          </a:xfrm>
        </p:spPr>
        <p:txBody>
          <a:bodyPr anchor="t">
            <a:noAutofit/>
          </a:bodyPr>
          <a:lstStyle>
            <a:lvl1pPr>
              <a:defRPr sz="1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12" name="Text Placeholder 33">
            <a:extLst>
              <a:ext uri="{FF2B5EF4-FFF2-40B4-BE49-F238E27FC236}">
                <a16:creationId xmlns:a16="http://schemas.microsoft.com/office/drawing/2014/main" id="{5DB91470-C8FF-3147-9809-A86334F4F11A}"/>
              </a:ext>
            </a:extLst>
          </p:cNvPr>
          <p:cNvSpPr>
            <a:spLocks noGrp="1"/>
          </p:cNvSpPr>
          <p:nvPr>
            <p:ph type="body" sz="quarter" idx="13" hasCustomPrompt="1"/>
          </p:nvPr>
        </p:nvSpPr>
        <p:spPr>
          <a:xfrm>
            <a:off x="800100" y="4260940"/>
            <a:ext cx="6553200" cy="416337"/>
          </a:xfrm>
        </p:spPr>
        <p:txBody>
          <a:bodyPr>
            <a:noAutofit/>
          </a:bodyPr>
          <a:lstStyle>
            <a:lvl1pPr>
              <a:defRPr sz="1800" b="0" i="0">
                <a:solidFill>
                  <a:schemeClr val="tx1">
                    <a:lumMod val="75000"/>
                    <a:lumOff val="25000"/>
                  </a:schemeClr>
                </a:solidFill>
                <a:latin typeface="Lato"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pic>
        <p:nvPicPr>
          <p:cNvPr id="13" name="Graphic 12">
            <a:extLst>
              <a:ext uri="{FF2B5EF4-FFF2-40B4-BE49-F238E27FC236}">
                <a16:creationId xmlns:a16="http://schemas.microsoft.com/office/drawing/2014/main" id="{E3D8AFCA-FA67-E24E-9495-CCF857DFEAF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46869" y="6156021"/>
            <a:ext cx="2022942" cy="337157"/>
          </a:xfrm>
          <a:prstGeom prst="rect">
            <a:avLst/>
          </a:prstGeom>
        </p:spPr>
      </p:pic>
    </p:spTree>
    <p:extLst>
      <p:ext uri="{BB962C8B-B14F-4D97-AF65-F5344CB8AC3E}">
        <p14:creationId xmlns:p14="http://schemas.microsoft.com/office/powerpoint/2010/main" val="4154064620"/>
      </p:ext>
    </p:extLst>
  </p:cSld>
  <p:clrMapOvr>
    <a:masterClrMapping/>
  </p:clrMapOvr>
  <p:extLst>
    <p:ext uri="{DCECCB84-F9BA-43D5-87BE-67443E8EF086}">
      <p15:sldGuideLst xmlns:p15="http://schemas.microsoft.com/office/powerpoint/2012/main">
        <p15:guide id="1" pos="4632" userDrawn="1">
          <p15:clr>
            <a:srgbClr val="FBAE40"/>
          </p15:clr>
        </p15:guide>
        <p15:guide id="2" orient="horz" pos="2160" userDrawn="1">
          <p15:clr>
            <a:srgbClr val="FBAE40"/>
          </p15:clr>
        </p15:guide>
        <p15:guide id="3" orient="horz" pos="3696" userDrawn="1">
          <p15:clr>
            <a:srgbClr val="FBAE40"/>
          </p15:clr>
        </p15:guide>
        <p15:guide id="4" orient="horz" pos="26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4C">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03BB824F-06FE-B94E-B537-9D877034BE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9786" y="6147835"/>
            <a:ext cx="1734821" cy="331193"/>
          </a:xfrm>
          <a:prstGeom prst="rect">
            <a:avLst/>
          </a:prstGeom>
        </p:spPr>
      </p:pic>
      <p:sp>
        <p:nvSpPr>
          <p:cNvPr id="19" name="Text Placeholder 27">
            <a:extLst>
              <a:ext uri="{FF2B5EF4-FFF2-40B4-BE49-F238E27FC236}">
                <a16:creationId xmlns:a16="http://schemas.microsoft.com/office/drawing/2014/main" id="{5B0A1299-0246-3743-AB24-C4602BF8692E}"/>
              </a:ext>
            </a:extLst>
          </p:cNvPr>
          <p:cNvSpPr>
            <a:spLocks noGrp="1"/>
          </p:cNvSpPr>
          <p:nvPr>
            <p:ph type="body" sz="quarter" idx="10" hasCustomPrompt="1"/>
          </p:nvPr>
        </p:nvSpPr>
        <p:spPr>
          <a:xfrm>
            <a:off x="800100" y="638271"/>
            <a:ext cx="6449112" cy="2246574"/>
          </a:xfrm>
        </p:spPr>
        <p:txBody>
          <a:bodyPr anchor="b">
            <a:normAutofit/>
          </a:bodyPr>
          <a:lstStyle>
            <a:lvl1pPr>
              <a:defRPr sz="4800" b="1">
                <a:solidFill>
                  <a:srgbClr val="8C151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which can be up to three lines</a:t>
            </a:r>
          </a:p>
        </p:txBody>
      </p:sp>
      <p:cxnSp>
        <p:nvCxnSpPr>
          <p:cNvPr id="9" name="Straight Connector 8">
            <a:extLst>
              <a:ext uri="{FF2B5EF4-FFF2-40B4-BE49-F238E27FC236}">
                <a16:creationId xmlns:a16="http://schemas.microsoft.com/office/drawing/2014/main" id="{CCB02F77-94C6-5A4F-B43F-1FD34B8E96FD}"/>
              </a:ext>
            </a:extLst>
          </p:cNvPr>
          <p:cNvCxnSpPr>
            <a:cxnSpLocks/>
          </p:cNvCxnSpPr>
          <p:nvPr userDrawn="1"/>
        </p:nvCxnSpPr>
        <p:spPr>
          <a:xfrm>
            <a:off x="0" y="5868971"/>
            <a:ext cx="12192000"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29">
            <a:extLst>
              <a:ext uri="{FF2B5EF4-FFF2-40B4-BE49-F238E27FC236}">
                <a16:creationId xmlns:a16="http://schemas.microsoft.com/office/drawing/2014/main" id="{3E42215A-5E35-6947-8078-831FD9A04756}"/>
              </a:ext>
            </a:extLst>
          </p:cNvPr>
          <p:cNvSpPr>
            <a:spLocks noGrp="1"/>
          </p:cNvSpPr>
          <p:nvPr>
            <p:ph type="body" sz="quarter" idx="11" hasCustomPrompt="1"/>
          </p:nvPr>
        </p:nvSpPr>
        <p:spPr>
          <a:xfrm>
            <a:off x="800100" y="2903265"/>
            <a:ext cx="6553200" cy="505405"/>
          </a:xfrm>
        </p:spPr>
        <p:txBody>
          <a:bodyPr anchor="b">
            <a:noAutofit/>
          </a:bodyPr>
          <a:lstStyle>
            <a:lvl1pPr>
              <a:defRPr sz="2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11" name="Text Placeholder 31">
            <a:extLst>
              <a:ext uri="{FF2B5EF4-FFF2-40B4-BE49-F238E27FC236}">
                <a16:creationId xmlns:a16="http://schemas.microsoft.com/office/drawing/2014/main" id="{CE188A12-DB61-8748-8225-2639A0A4C48C}"/>
              </a:ext>
            </a:extLst>
          </p:cNvPr>
          <p:cNvSpPr>
            <a:spLocks noGrp="1"/>
          </p:cNvSpPr>
          <p:nvPr>
            <p:ph type="body" sz="quarter" idx="12" hasCustomPrompt="1"/>
          </p:nvPr>
        </p:nvSpPr>
        <p:spPr>
          <a:xfrm>
            <a:off x="800100" y="3836713"/>
            <a:ext cx="6553200" cy="416343"/>
          </a:xfrm>
        </p:spPr>
        <p:txBody>
          <a:bodyPr anchor="t">
            <a:noAutofit/>
          </a:bodyPr>
          <a:lstStyle>
            <a:lvl1pPr>
              <a:defRPr sz="1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12" name="Text Placeholder 33">
            <a:extLst>
              <a:ext uri="{FF2B5EF4-FFF2-40B4-BE49-F238E27FC236}">
                <a16:creationId xmlns:a16="http://schemas.microsoft.com/office/drawing/2014/main" id="{D1C1B219-B6E0-4145-BFD4-5E71133047C2}"/>
              </a:ext>
            </a:extLst>
          </p:cNvPr>
          <p:cNvSpPr>
            <a:spLocks noGrp="1"/>
          </p:cNvSpPr>
          <p:nvPr>
            <p:ph type="body" sz="quarter" idx="13" hasCustomPrompt="1"/>
          </p:nvPr>
        </p:nvSpPr>
        <p:spPr>
          <a:xfrm>
            <a:off x="800100" y="4260940"/>
            <a:ext cx="6553200" cy="416337"/>
          </a:xfrm>
        </p:spPr>
        <p:txBody>
          <a:bodyPr>
            <a:noAutofit/>
          </a:bodyPr>
          <a:lstStyle>
            <a:lvl1pPr>
              <a:defRPr sz="1800" b="0" i="0">
                <a:solidFill>
                  <a:schemeClr val="tx1">
                    <a:lumMod val="75000"/>
                    <a:lumOff val="25000"/>
                  </a:schemeClr>
                </a:solidFill>
                <a:latin typeface="Lato"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pic>
        <p:nvPicPr>
          <p:cNvPr id="23" name="Graphic 22">
            <a:extLst>
              <a:ext uri="{FF2B5EF4-FFF2-40B4-BE49-F238E27FC236}">
                <a16:creationId xmlns:a16="http://schemas.microsoft.com/office/drawing/2014/main" id="{4DBD1A7E-27C8-2242-B24D-C13A92E0EF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46869" y="6156021"/>
            <a:ext cx="2022942" cy="337157"/>
          </a:xfrm>
          <a:prstGeom prst="rect">
            <a:avLst/>
          </a:prstGeom>
        </p:spPr>
      </p:pic>
    </p:spTree>
    <p:extLst>
      <p:ext uri="{BB962C8B-B14F-4D97-AF65-F5344CB8AC3E}">
        <p14:creationId xmlns:p14="http://schemas.microsoft.com/office/powerpoint/2010/main" val="1153760328"/>
      </p:ext>
    </p:extLst>
  </p:cSld>
  <p:clrMapOvr>
    <a:masterClrMapping/>
  </p:clrMapOvr>
  <p:extLst>
    <p:ext uri="{DCECCB84-F9BA-43D5-87BE-67443E8EF086}">
      <p15:sldGuideLst xmlns:p15="http://schemas.microsoft.com/office/powerpoint/2012/main">
        <p15:guide id="1" pos="4632" userDrawn="1">
          <p15:clr>
            <a:srgbClr val="FBAE40"/>
          </p15:clr>
        </p15:guide>
        <p15:guide id="2" orient="horz" pos="2160" userDrawn="1">
          <p15:clr>
            <a:srgbClr val="FBAE40"/>
          </p15:clr>
        </p15:guide>
        <p15:guide id="3" orient="horz" pos="3696" userDrawn="1">
          <p15:clr>
            <a:srgbClr val="FBAE40"/>
          </p15:clr>
        </p15:guide>
        <p15:guide id="4" orient="horz" pos="26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A96C29BD-F121-614E-937A-0FE2936909DD}"/>
              </a:ext>
            </a:extLst>
          </p:cNvPr>
          <p:cNvSpPr>
            <a:spLocks noGrp="1"/>
          </p:cNvSpPr>
          <p:nvPr>
            <p:ph type="body" sz="quarter" idx="10" hasCustomPrompt="1"/>
          </p:nvPr>
        </p:nvSpPr>
        <p:spPr>
          <a:xfrm>
            <a:off x="800099" y="647700"/>
            <a:ext cx="7013041" cy="2199440"/>
          </a:xfrm>
        </p:spPr>
        <p:txBody>
          <a:bodyPr anchor="b">
            <a:normAutofit/>
          </a:bodyPr>
          <a:lstStyle>
            <a:lvl1pPr>
              <a:defRPr sz="4800" b="1" i="0">
                <a:solidFill>
                  <a:schemeClr val="tx1">
                    <a:lumMod val="75000"/>
                    <a:lumOff val="25000"/>
                  </a:schemeClr>
                </a:solidFill>
                <a:latin typeface="Lato" panose="020F050202020403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style</a:t>
            </a:r>
          </a:p>
        </p:txBody>
      </p:sp>
      <p:sp>
        <p:nvSpPr>
          <p:cNvPr id="30" name="Text Placeholder 29">
            <a:extLst>
              <a:ext uri="{FF2B5EF4-FFF2-40B4-BE49-F238E27FC236}">
                <a16:creationId xmlns:a16="http://schemas.microsoft.com/office/drawing/2014/main" id="{106C54A2-406A-8E4A-9A2F-D0E47BAE5AA9}"/>
              </a:ext>
            </a:extLst>
          </p:cNvPr>
          <p:cNvSpPr>
            <a:spLocks noGrp="1"/>
          </p:cNvSpPr>
          <p:nvPr>
            <p:ph type="body" sz="quarter" idx="11" hasCustomPrompt="1"/>
          </p:nvPr>
        </p:nvSpPr>
        <p:spPr>
          <a:xfrm>
            <a:off x="800100" y="2884411"/>
            <a:ext cx="7013040" cy="505405"/>
          </a:xfrm>
        </p:spPr>
        <p:txBody>
          <a:bodyPr anchor="b">
            <a:noAutofit/>
          </a:bodyPr>
          <a:lstStyle>
            <a:lvl1pPr>
              <a:defRPr sz="2800">
                <a:solidFill>
                  <a:srgbClr val="8C151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32" name="Text Placeholder 31">
            <a:extLst>
              <a:ext uri="{FF2B5EF4-FFF2-40B4-BE49-F238E27FC236}">
                <a16:creationId xmlns:a16="http://schemas.microsoft.com/office/drawing/2014/main" id="{E48681D7-BD26-DD4A-83F8-CC4789ACF986}"/>
              </a:ext>
            </a:extLst>
          </p:cNvPr>
          <p:cNvSpPr>
            <a:spLocks noGrp="1"/>
          </p:cNvSpPr>
          <p:nvPr>
            <p:ph type="body" sz="quarter" idx="12" hasCustomPrompt="1"/>
          </p:nvPr>
        </p:nvSpPr>
        <p:spPr>
          <a:xfrm>
            <a:off x="800099" y="3845860"/>
            <a:ext cx="7013041" cy="395476"/>
          </a:xfrm>
        </p:spPr>
        <p:txBody>
          <a:bodyPr anchor="t">
            <a:noAutofit/>
          </a:bodyPr>
          <a:lstStyle>
            <a:lvl1pPr>
              <a:defRPr sz="1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34" name="Text Placeholder 33">
            <a:extLst>
              <a:ext uri="{FF2B5EF4-FFF2-40B4-BE49-F238E27FC236}">
                <a16:creationId xmlns:a16="http://schemas.microsoft.com/office/drawing/2014/main" id="{2D4B77C2-58D8-3547-BE9A-17CA8281CFF6}"/>
              </a:ext>
            </a:extLst>
          </p:cNvPr>
          <p:cNvSpPr>
            <a:spLocks noGrp="1"/>
          </p:cNvSpPr>
          <p:nvPr>
            <p:ph type="body" sz="quarter" idx="13" hasCustomPrompt="1"/>
          </p:nvPr>
        </p:nvSpPr>
        <p:spPr>
          <a:xfrm>
            <a:off x="800098" y="4241336"/>
            <a:ext cx="7013041" cy="395476"/>
          </a:xfrm>
        </p:spPr>
        <p:txBody>
          <a:bodyPr>
            <a:noAutofit/>
          </a:bodyPr>
          <a:lstStyle>
            <a:lvl1pPr>
              <a:defRPr sz="1800" b="0" i="0">
                <a:solidFill>
                  <a:srgbClr val="8C1515"/>
                </a:solidFill>
                <a:latin typeface="Lato"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pic>
        <p:nvPicPr>
          <p:cNvPr id="13" name="Graphic 12">
            <a:extLst>
              <a:ext uri="{FF2B5EF4-FFF2-40B4-BE49-F238E27FC236}">
                <a16:creationId xmlns:a16="http://schemas.microsoft.com/office/drawing/2014/main" id="{3A191257-6D86-9042-A3D7-71EF3494F1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59786" y="6147835"/>
            <a:ext cx="1734821" cy="331193"/>
          </a:xfrm>
          <a:prstGeom prst="rect">
            <a:avLst/>
          </a:prstGeom>
        </p:spPr>
      </p:pic>
      <p:pic>
        <p:nvPicPr>
          <p:cNvPr id="14" name="Graphic 13">
            <a:extLst>
              <a:ext uri="{FF2B5EF4-FFF2-40B4-BE49-F238E27FC236}">
                <a16:creationId xmlns:a16="http://schemas.microsoft.com/office/drawing/2014/main" id="{6ED364AF-F2B9-A44B-8E62-AFF26C49BA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295982" y="6156021"/>
            <a:ext cx="2022942" cy="337157"/>
          </a:xfrm>
          <a:prstGeom prst="rect">
            <a:avLst/>
          </a:prstGeom>
        </p:spPr>
      </p:pic>
    </p:spTree>
    <p:extLst>
      <p:ext uri="{BB962C8B-B14F-4D97-AF65-F5344CB8AC3E}">
        <p14:creationId xmlns:p14="http://schemas.microsoft.com/office/powerpoint/2010/main" val="117298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6">
    <p:bg>
      <p:bgPr>
        <a:solidFill>
          <a:srgbClr val="D4D1D1"/>
        </a:solidFill>
        <a:effectLst/>
      </p:bgPr>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A96C29BD-F121-614E-937A-0FE2936909DD}"/>
              </a:ext>
            </a:extLst>
          </p:cNvPr>
          <p:cNvSpPr>
            <a:spLocks noGrp="1"/>
          </p:cNvSpPr>
          <p:nvPr>
            <p:ph type="body" sz="quarter" idx="10" hasCustomPrompt="1"/>
          </p:nvPr>
        </p:nvSpPr>
        <p:spPr>
          <a:xfrm>
            <a:off x="800099" y="487442"/>
            <a:ext cx="6210301" cy="2246574"/>
          </a:xfrm>
        </p:spPr>
        <p:txBody>
          <a:bodyPr anchor="b">
            <a:normAutofit/>
          </a:bodyPr>
          <a:lstStyle>
            <a:lvl1pPr>
              <a:defRPr sz="4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which can be up to three lines</a:t>
            </a:r>
          </a:p>
        </p:txBody>
      </p:sp>
      <p:sp>
        <p:nvSpPr>
          <p:cNvPr id="30" name="Text Placeholder 29">
            <a:extLst>
              <a:ext uri="{FF2B5EF4-FFF2-40B4-BE49-F238E27FC236}">
                <a16:creationId xmlns:a16="http://schemas.microsoft.com/office/drawing/2014/main" id="{106C54A2-406A-8E4A-9A2F-D0E47BAE5AA9}"/>
              </a:ext>
            </a:extLst>
          </p:cNvPr>
          <p:cNvSpPr>
            <a:spLocks noGrp="1"/>
          </p:cNvSpPr>
          <p:nvPr>
            <p:ph type="body" sz="quarter" idx="11" hasCustomPrompt="1"/>
          </p:nvPr>
        </p:nvSpPr>
        <p:spPr>
          <a:xfrm>
            <a:off x="800100" y="2903265"/>
            <a:ext cx="5947562" cy="505405"/>
          </a:xfrm>
        </p:spPr>
        <p:txBody>
          <a:bodyPr anchor="b">
            <a:noAutofit/>
          </a:bodyPr>
          <a:lstStyle>
            <a:lvl1pPr>
              <a:defRPr sz="2800">
                <a:solidFill>
                  <a:srgbClr val="8C151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32" name="Text Placeholder 31">
            <a:extLst>
              <a:ext uri="{FF2B5EF4-FFF2-40B4-BE49-F238E27FC236}">
                <a16:creationId xmlns:a16="http://schemas.microsoft.com/office/drawing/2014/main" id="{E48681D7-BD26-DD4A-83F8-CC4789ACF986}"/>
              </a:ext>
            </a:extLst>
          </p:cNvPr>
          <p:cNvSpPr>
            <a:spLocks noGrp="1"/>
          </p:cNvSpPr>
          <p:nvPr>
            <p:ph type="body" sz="quarter" idx="12" hasCustomPrompt="1"/>
          </p:nvPr>
        </p:nvSpPr>
        <p:spPr>
          <a:xfrm>
            <a:off x="800100" y="4413375"/>
            <a:ext cx="5947564" cy="374254"/>
          </a:xfrm>
        </p:spPr>
        <p:txBody>
          <a:bodyPr anchor="t">
            <a:noAutofit/>
          </a:bodyPr>
          <a:lstStyle>
            <a:lvl1pPr>
              <a:defRPr sz="1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34" name="Text Placeholder 33">
            <a:extLst>
              <a:ext uri="{FF2B5EF4-FFF2-40B4-BE49-F238E27FC236}">
                <a16:creationId xmlns:a16="http://schemas.microsoft.com/office/drawing/2014/main" id="{2D4B77C2-58D8-3547-BE9A-17CA8281CFF6}"/>
              </a:ext>
            </a:extLst>
          </p:cNvPr>
          <p:cNvSpPr>
            <a:spLocks noGrp="1"/>
          </p:cNvSpPr>
          <p:nvPr>
            <p:ph type="body" sz="quarter" idx="13" hasCustomPrompt="1"/>
          </p:nvPr>
        </p:nvSpPr>
        <p:spPr>
          <a:xfrm>
            <a:off x="800097" y="4806484"/>
            <a:ext cx="5947565" cy="374251"/>
          </a:xfrm>
        </p:spPr>
        <p:txBody>
          <a:bodyPr>
            <a:noAutofit/>
          </a:bodyPr>
          <a:lstStyle>
            <a:lvl1pPr>
              <a:defRPr sz="1200" b="1" i="0">
                <a:solidFill>
                  <a:schemeClr val="tx1">
                    <a:lumMod val="75000"/>
                    <a:lumOff val="25000"/>
                  </a:schemeClr>
                </a:solidFill>
                <a:latin typeface="Lato Black"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cxnSp>
        <p:nvCxnSpPr>
          <p:cNvPr id="7" name="Straight Connector 6">
            <a:extLst>
              <a:ext uri="{FF2B5EF4-FFF2-40B4-BE49-F238E27FC236}">
                <a16:creationId xmlns:a16="http://schemas.microsoft.com/office/drawing/2014/main" id="{B5D2C9AD-CFDA-224D-8C1F-3CF1600D138A}"/>
              </a:ext>
            </a:extLst>
          </p:cNvPr>
          <p:cNvCxnSpPr>
            <a:cxnSpLocks/>
          </p:cNvCxnSpPr>
          <p:nvPr userDrawn="1"/>
        </p:nvCxnSpPr>
        <p:spPr>
          <a:xfrm>
            <a:off x="0" y="4191000"/>
            <a:ext cx="7340828"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25F811-2A79-9F4C-80E3-5C2145650C93}"/>
              </a:ext>
            </a:extLst>
          </p:cNvPr>
          <p:cNvCxnSpPr>
            <a:cxnSpLocks/>
          </p:cNvCxnSpPr>
          <p:nvPr userDrawn="1"/>
        </p:nvCxnSpPr>
        <p:spPr>
          <a:xfrm>
            <a:off x="0" y="5868971"/>
            <a:ext cx="12192000"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2BBD6D63-68E7-7543-862D-BA63B5F68F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9786" y="6147835"/>
            <a:ext cx="1734821" cy="331193"/>
          </a:xfrm>
          <a:prstGeom prst="rect">
            <a:avLst/>
          </a:prstGeom>
        </p:spPr>
      </p:pic>
      <p:pic>
        <p:nvPicPr>
          <p:cNvPr id="23" name="Graphic 22">
            <a:extLst>
              <a:ext uri="{FF2B5EF4-FFF2-40B4-BE49-F238E27FC236}">
                <a16:creationId xmlns:a16="http://schemas.microsoft.com/office/drawing/2014/main" id="{C2D8E87E-D5FA-C044-B53C-5AD169C3FB6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346869" y="6156021"/>
            <a:ext cx="2022942" cy="337157"/>
          </a:xfrm>
          <a:prstGeom prst="rect">
            <a:avLst/>
          </a:prstGeom>
        </p:spPr>
      </p:pic>
      <p:sp>
        <p:nvSpPr>
          <p:cNvPr id="3" name="Picture Placeholder 2">
            <a:extLst>
              <a:ext uri="{FF2B5EF4-FFF2-40B4-BE49-F238E27FC236}">
                <a16:creationId xmlns:a16="http://schemas.microsoft.com/office/drawing/2014/main" id="{B9DD1034-BE6B-844F-A01D-A20EB1C23744}"/>
              </a:ext>
            </a:extLst>
          </p:cNvPr>
          <p:cNvSpPr>
            <a:spLocks noGrp="1"/>
          </p:cNvSpPr>
          <p:nvPr>
            <p:ph type="pic" sz="quarter" idx="15"/>
          </p:nvPr>
        </p:nvSpPr>
        <p:spPr>
          <a:xfrm>
            <a:off x="7340826" y="0"/>
            <a:ext cx="4851173" cy="5868988"/>
          </a:xfrm>
          <a:solidFill>
            <a:schemeClr val="bg1"/>
          </a:solidFill>
        </p:spPr>
        <p:txBody>
          <a:bodyPr/>
          <a:lstStyle>
            <a:lvl1pPr>
              <a:defRPr sz="3200"/>
            </a:lvl1pPr>
          </a:lstStyle>
          <a:p>
            <a:r>
              <a:rPr lang="en-US"/>
              <a:t>Click icon to add picture</a:t>
            </a:r>
            <a:endParaRPr lang="en-US" dirty="0"/>
          </a:p>
        </p:txBody>
      </p:sp>
    </p:spTree>
    <p:extLst>
      <p:ext uri="{BB962C8B-B14F-4D97-AF65-F5344CB8AC3E}">
        <p14:creationId xmlns:p14="http://schemas.microsoft.com/office/powerpoint/2010/main" val="3372189685"/>
      </p:ext>
    </p:extLst>
  </p:cSld>
  <p:clrMapOvr>
    <a:masterClrMapping/>
  </p:clrMapOvr>
  <p:extLst>
    <p:ext uri="{DCECCB84-F9BA-43D5-87BE-67443E8EF086}">
      <p15:sldGuideLst xmlns:p15="http://schemas.microsoft.com/office/powerpoint/2012/main">
        <p15:guide id="1" pos="4632" userDrawn="1">
          <p15:clr>
            <a:srgbClr val="FBAE40"/>
          </p15:clr>
        </p15:guide>
        <p15:guide id="2" orient="horz" pos="2160" userDrawn="1">
          <p15:clr>
            <a:srgbClr val="FBAE40"/>
          </p15:clr>
        </p15:guide>
        <p15:guide id="3" orient="horz" pos="3696" userDrawn="1">
          <p15:clr>
            <a:srgbClr val="FBAE40"/>
          </p15:clr>
        </p15:guide>
        <p15:guide id="4" orient="horz" pos="26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4A - Printabl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A96C29BD-F121-614E-937A-0FE2936909DD}"/>
              </a:ext>
            </a:extLst>
          </p:cNvPr>
          <p:cNvSpPr>
            <a:spLocks noGrp="1"/>
          </p:cNvSpPr>
          <p:nvPr>
            <p:ph type="body" sz="quarter" idx="10" hasCustomPrompt="1"/>
          </p:nvPr>
        </p:nvSpPr>
        <p:spPr>
          <a:xfrm>
            <a:off x="800100" y="638271"/>
            <a:ext cx="6449112" cy="2246574"/>
          </a:xfrm>
        </p:spPr>
        <p:txBody>
          <a:bodyPr anchor="b">
            <a:normAutofit/>
          </a:bodyPr>
          <a:lstStyle>
            <a:lvl1pPr>
              <a:defRPr sz="4800" b="1">
                <a:solidFill>
                  <a:srgbClr val="8C151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Title which can be up to three lines</a:t>
            </a:r>
          </a:p>
        </p:txBody>
      </p:sp>
      <p:cxnSp>
        <p:nvCxnSpPr>
          <p:cNvPr id="15" name="Straight Connector 14">
            <a:extLst>
              <a:ext uri="{FF2B5EF4-FFF2-40B4-BE49-F238E27FC236}">
                <a16:creationId xmlns:a16="http://schemas.microsoft.com/office/drawing/2014/main" id="{2325F811-2A79-9F4C-80E3-5C2145650C93}"/>
              </a:ext>
            </a:extLst>
          </p:cNvPr>
          <p:cNvCxnSpPr>
            <a:cxnSpLocks/>
          </p:cNvCxnSpPr>
          <p:nvPr userDrawn="1"/>
        </p:nvCxnSpPr>
        <p:spPr>
          <a:xfrm>
            <a:off x="0" y="5868971"/>
            <a:ext cx="12192000"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29">
            <a:extLst>
              <a:ext uri="{FF2B5EF4-FFF2-40B4-BE49-F238E27FC236}">
                <a16:creationId xmlns:a16="http://schemas.microsoft.com/office/drawing/2014/main" id="{0307CEDF-4CC8-4C46-90A5-F713069E132B}"/>
              </a:ext>
            </a:extLst>
          </p:cNvPr>
          <p:cNvSpPr>
            <a:spLocks noGrp="1"/>
          </p:cNvSpPr>
          <p:nvPr>
            <p:ph type="body" sz="quarter" idx="11" hasCustomPrompt="1"/>
          </p:nvPr>
        </p:nvSpPr>
        <p:spPr>
          <a:xfrm>
            <a:off x="800100" y="2903265"/>
            <a:ext cx="6553200" cy="505405"/>
          </a:xfrm>
        </p:spPr>
        <p:txBody>
          <a:bodyPr anchor="b">
            <a:noAutofit/>
          </a:bodyPr>
          <a:lstStyle>
            <a:lvl1pPr>
              <a:defRPr sz="2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text</a:t>
            </a:r>
          </a:p>
        </p:txBody>
      </p:sp>
      <p:sp>
        <p:nvSpPr>
          <p:cNvPr id="11" name="Text Placeholder 31">
            <a:extLst>
              <a:ext uri="{FF2B5EF4-FFF2-40B4-BE49-F238E27FC236}">
                <a16:creationId xmlns:a16="http://schemas.microsoft.com/office/drawing/2014/main" id="{DA6ACAC8-605D-E446-8124-2464FFFEE125}"/>
              </a:ext>
            </a:extLst>
          </p:cNvPr>
          <p:cNvSpPr>
            <a:spLocks noGrp="1"/>
          </p:cNvSpPr>
          <p:nvPr>
            <p:ph type="body" sz="quarter" idx="12" hasCustomPrompt="1"/>
          </p:nvPr>
        </p:nvSpPr>
        <p:spPr>
          <a:xfrm>
            <a:off x="800100" y="3836713"/>
            <a:ext cx="6553200" cy="416343"/>
          </a:xfrm>
        </p:spPr>
        <p:txBody>
          <a:bodyPr anchor="t">
            <a:noAutofit/>
          </a:bodyPr>
          <a:lstStyle>
            <a:lvl1pPr>
              <a:defRPr sz="180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 / Title / Department</a:t>
            </a:r>
          </a:p>
        </p:txBody>
      </p:sp>
      <p:sp>
        <p:nvSpPr>
          <p:cNvPr id="12" name="Text Placeholder 33">
            <a:extLst>
              <a:ext uri="{FF2B5EF4-FFF2-40B4-BE49-F238E27FC236}">
                <a16:creationId xmlns:a16="http://schemas.microsoft.com/office/drawing/2014/main" id="{89F1CAC4-174C-1A49-952F-43CFDFBEA840}"/>
              </a:ext>
            </a:extLst>
          </p:cNvPr>
          <p:cNvSpPr>
            <a:spLocks noGrp="1"/>
          </p:cNvSpPr>
          <p:nvPr>
            <p:ph type="body" sz="quarter" idx="13" hasCustomPrompt="1"/>
          </p:nvPr>
        </p:nvSpPr>
        <p:spPr>
          <a:xfrm>
            <a:off x="800100" y="4260940"/>
            <a:ext cx="6553200" cy="416337"/>
          </a:xfrm>
        </p:spPr>
        <p:txBody>
          <a:bodyPr>
            <a:noAutofit/>
          </a:bodyPr>
          <a:lstStyle>
            <a:lvl1pPr>
              <a:defRPr sz="1800" b="0" i="0">
                <a:solidFill>
                  <a:schemeClr val="tx1">
                    <a:lumMod val="75000"/>
                    <a:lumOff val="25000"/>
                  </a:schemeClr>
                </a:solidFill>
                <a:latin typeface="Lato" panose="020F0502020204030203" pitchFamily="34"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US" dirty="0"/>
              <a:t>Date</a:t>
            </a:r>
          </a:p>
        </p:txBody>
      </p:sp>
      <p:pic>
        <p:nvPicPr>
          <p:cNvPr id="25" name="Graphic 24">
            <a:extLst>
              <a:ext uri="{FF2B5EF4-FFF2-40B4-BE49-F238E27FC236}">
                <a16:creationId xmlns:a16="http://schemas.microsoft.com/office/drawing/2014/main" id="{54BC1FF8-D33A-DE41-98F5-4A0296A1D10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9786" y="6147835"/>
            <a:ext cx="1734821" cy="331193"/>
          </a:xfrm>
          <a:prstGeom prst="rect">
            <a:avLst/>
          </a:prstGeom>
        </p:spPr>
      </p:pic>
      <p:pic>
        <p:nvPicPr>
          <p:cNvPr id="26" name="Graphic 25">
            <a:extLst>
              <a:ext uri="{FF2B5EF4-FFF2-40B4-BE49-F238E27FC236}">
                <a16:creationId xmlns:a16="http://schemas.microsoft.com/office/drawing/2014/main" id="{E7EDDDB1-E6A1-A041-9067-8A1CEC07BC3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46869" y="6156021"/>
            <a:ext cx="2022942" cy="337157"/>
          </a:xfrm>
          <a:prstGeom prst="rect">
            <a:avLst/>
          </a:prstGeom>
        </p:spPr>
      </p:pic>
    </p:spTree>
    <p:extLst>
      <p:ext uri="{BB962C8B-B14F-4D97-AF65-F5344CB8AC3E}">
        <p14:creationId xmlns:p14="http://schemas.microsoft.com/office/powerpoint/2010/main" val="2852572402"/>
      </p:ext>
    </p:extLst>
  </p:cSld>
  <p:clrMapOvr>
    <a:masterClrMapping/>
  </p:clrMapOvr>
  <p:extLst>
    <p:ext uri="{DCECCB84-F9BA-43D5-87BE-67443E8EF086}">
      <p15:sldGuideLst xmlns:p15="http://schemas.microsoft.com/office/powerpoint/2012/main">
        <p15:guide id="1" pos="4632" userDrawn="1">
          <p15:clr>
            <a:srgbClr val="FBAE40"/>
          </p15:clr>
        </p15:guide>
        <p15:guide id="2" orient="horz" pos="2160" userDrawn="1">
          <p15:clr>
            <a:srgbClr val="FBAE40"/>
          </p15:clr>
        </p15:guide>
        <p15:guide id="3" orient="horz" pos="3696" userDrawn="1">
          <p15:clr>
            <a:srgbClr val="FBAE40"/>
          </p15:clr>
        </p15:guide>
        <p15:guide id="4" orient="horz" pos="26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30.sv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29.png"/><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01802-AD12-A14F-B8F8-0BBD77EB8027}"/>
              </a:ext>
            </a:extLst>
          </p:cNvPr>
          <p:cNvSpPr>
            <a:spLocks noGrp="1"/>
          </p:cNvSpPr>
          <p:nvPr>
            <p:ph type="title"/>
          </p:nvPr>
        </p:nvSpPr>
        <p:spPr>
          <a:xfrm>
            <a:off x="800100" y="636586"/>
            <a:ext cx="10553700" cy="1074519"/>
          </a:xfrm>
          <a:prstGeom prst="rect">
            <a:avLst/>
          </a:prstGeom>
        </p:spPr>
        <p:txBody>
          <a:bodyPr vert="horz" lIns="0" tIns="45720" rIns="91440" bIns="4572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CDFEB2-9325-5E46-8613-F4E89B140699}"/>
              </a:ext>
            </a:extLst>
          </p:cNvPr>
          <p:cNvSpPr>
            <a:spLocks noGrp="1"/>
          </p:cNvSpPr>
          <p:nvPr>
            <p:ph type="body" idx="1"/>
          </p:nvPr>
        </p:nvSpPr>
        <p:spPr>
          <a:xfrm>
            <a:off x="800100" y="1998482"/>
            <a:ext cx="10553700" cy="3996966"/>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sz="1400" dirty="0">
              <a:solidFill>
                <a:srgbClr val="544948"/>
              </a:solidFill>
              <a:latin typeface="Lato" panose="020F0502020204030203" pitchFamily="34" charset="77"/>
            </a:endParaRPr>
          </a:p>
        </p:txBody>
      </p:sp>
    </p:spTree>
    <p:extLst>
      <p:ext uri="{BB962C8B-B14F-4D97-AF65-F5344CB8AC3E}">
        <p14:creationId xmlns:p14="http://schemas.microsoft.com/office/powerpoint/2010/main" val="2684540695"/>
      </p:ext>
    </p:extLst>
  </p:cSld>
  <p:clrMap bg1="lt1" tx1="dk1" bg2="lt2" tx2="dk2" accent1="accent1" accent2="accent2" accent3="accent3" accent4="accent4" accent5="accent5" accent6="accent6" hlink="hlink" folHlink="folHlink"/>
  <p:sldLayoutIdLst>
    <p:sldLayoutId id="2147483662" r:id="rId1"/>
    <p:sldLayoutId id="2147483686" r:id="rId2"/>
    <p:sldLayoutId id="2147483691" r:id="rId3"/>
    <p:sldLayoutId id="2147483673" r:id="rId4"/>
    <p:sldLayoutId id="2147483674" r:id="rId5"/>
    <p:sldLayoutId id="2147483675" r:id="rId6"/>
    <p:sldLayoutId id="2147483671" r:id="rId7"/>
    <p:sldLayoutId id="2147483672" r:id="rId8"/>
    <p:sldLayoutId id="2147483680" r:id="rId9"/>
    <p:sldLayoutId id="2147483681" r:id="rId10"/>
    <p:sldLayoutId id="2147483683" r:id="rId11"/>
    <p:sldLayoutId id="2147483682" r:id="rId12"/>
    <p:sldLayoutId id="2147483685" r:id="rId13"/>
  </p:sldLayoutIdLst>
  <p:hf hdr="0" dt="0"/>
  <p:txStyles>
    <p:titleStyle>
      <a:lvl1pPr algn="l" defTabSz="914400" rtl="0" eaLnBrk="1" latinLnBrk="0" hangingPunct="1">
        <a:lnSpc>
          <a:spcPct val="90000"/>
        </a:lnSpc>
        <a:spcBef>
          <a:spcPct val="0"/>
        </a:spcBef>
        <a:buNone/>
        <a:defRPr sz="4800" kern="1200">
          <a:solidFill>
            <a:srgbClr val="8C1515"/>
          </a:solidFill>
          <a:latin typeface="Lato" panose="020F0502020204030203" pitchFamily="34" charset="77"/>
          <a:ea typeface="+mj-ea"/>
          <a:cs typeface="+mj-cs"/>
        </a:defRPr>
      </a:lvl1pPr>
    </p:titleStyle>
    <p:bodyStyle>
      <a:lvl1pPr marL="0" marR="0" indent="0" algn="l" defTabSz="914400" rtl="0" eaLnBrk="1" latinLnBrk="0" hangingPunct="1">
        <a:lnSpc>
          <a:spcPct val="100000"/>
        </a:lnSpc>
        <a:spcBef>
          <a:spcPts val="500"/>
        </a:spcBef>
        <a:spcAft>
          <a:spcPts val="0"/>
        </a:spcAft>
        <a:buFontTx/>
        <a:buNone/>
        <a:defRPr sz="1600" kern="1200">
          <a:solidFill>
            <a:schemeClr val="tx1">
              <a:lumMod val="75000"/>
              <a:lumOff val="25000"/>
            </a:schemeClr>
          </a:solidFill>
          <a:latin typeface="Lato" panose="020F0502020204030203" pitchFamily="34" charset="77"/>
          <a:ea typeface="+mn-ea"/>
          <a:cs typeface="+mn-cs"/>
        </a:defRPr>
      </a:lvl1pPr>
      <a:lvl2pPr marL="457200" marR="0" indent="-168275" algn="l" defTabSz="914400" rtl="0" eaLnBrk="1" latinLnBrk="0" hangingPunct="1">
        <a:lnSpc>
          <a:spcPct val="100000"/>
        </a:lnSpc>
        <a:spcBef>
          <a:spcPts val="500"/>
        </a:spcBef>
        <a:spcAft>
          <a:spcPts val="0"/>
        </a:spcAft>
        <a:buClr>
          <a:srgbClr val="B83A4B"/>
        </a:buClr>
        <a:buSzPct val="112000"/>
        <a:buFont typeface="Arial" panose="020B0604020202020204" pitchFamily="34" charset="0"/>
        <a:buChar char="•"/>
        <a:tabLst/>
        <a:defRPr sz="1600" kern="1200">
          <a:solidFill>
            <a:schemeClr val="tx1">
              <a:lumMod val="75000"/>
              <a:lumOff val="25000"/>
            </a:schemeClr>
          </a:solidFill>
          <a:latin typeface="Lato" panose="020F0502020204030203" pitchFamily="34" charset="77"/>
          <a:ea typeface="+mn-ea"/>
          <a:cs typeface="+mn-cs"/>
        </a:defRPr>
      </a:lvl2pPr>
      <a:lvl3pPr marL="858838" marR="0" indent="-168275" algn="l" defTabSz="914400" rtl="0" eaLnBrk="1" latinLnBrk="0" hangingPunct="1">
        <a:lnSpc>
          <a:spcPct val="100000"/>
        </a:lnSpc>
        <a:spcBef>
          <a:spcPts val="500"/>
        </a:spcBef>
        <a:spcAft>
          <a:spcPts val="0"/>
        </a:spcAft>
        <a:buClr>
          <a:srgbClr val="B83A4B"/>
        </a:buClr>
        <a:buSzPct val="110000"/>
        <a:buFont typeface="Arial" panose="020B0604020202020204" pitchFamily="34" charset="0"/>
        <a:buChar char="•"/>
        <a:tabLst/>
        <a:defRPr sz="1600" kern="1200">
          <a:solidFill>
            <a:schemeClr val="tx1">
              <a:lumMod val="75000"/>
              <a:lumOff val="25000"/>
            </a:schemeClr>
          </a:solidFill>
          <a:latin typeface="Lato" panose="020F0502020204030203" pitchFamily="34" charset="77"/>
          <a:ea typeface="+mn-ea"/>
          <a:cs typeface="+mn-cs"/>
        </a:defRPr>
      </a:lvl3pPr>
      <a:lvl4pPr marL="1316038" indent="-168275" algn="l" defTabSz="914400" rtl="0" eaLnBrk="1" latinLnBrk="0" hangingPunct="1">
        <a:lnSpc>
          <a:spcPct val="100000"/>
        </a:lnSpc>
        <a:spcBef>
          <a:spcPts val="500"/>
        </a:spcBef>
        <a:buClr>
          <a:srgbClr val="B83A4B"/>
        </a:buClr>
        <a:buSzPct val="112000"/>
        <a:buFont typeface="Arial" panose="020B0604020202020204" pitchFamily="34" charset="0"/>
        <a:buChar char="•"/>
        <a:tabLst/>
        <a:defRPr sz="1400" kern="1200">
          <a:solidFill>
            <a:schemeClr val="tx1">
              <a:lumMod val="75000"/>
              <a:lumOff val="25000"/>
            </a:schemeClr>
          </a:solidFill>
          <a:latin typeface="Lato" panose="020F0502020204030203" pitchFamily="34" charset="77"/>
          <a:ea typeface="+mn-ea"/>
          <a:cs typeface="+mn-cs"/>
        </a:defRPr>
      </a:lvl4pPr>
      <a:lvl5pPr marL="1662113" indent="-168275" algn="l" defTabSz="914400" rtl="0" eaLnBrk="1" latinLnBrk="0" hangingPunct="1">
        <a:lnSpc>
          <a:spcPct val="100000"/>
        </a:lnSpc>
        <a:spcBef>
          <a:spcPts val="500"/>
        </a:spcBef>
        <a:buClr>
          <a:srgbClr val="B83A4B"/>
        </a:buClr>
        <a:buSzPct val="112000"/>
        <a:buFont typeface="Arial" panose="020B0604020202020204" pitchFamily="34" charset="0"/>
        <a:buChar char="•"/>
        <a:tabLst/>
        <a:defRPr sz="1400" b="0" i="1" kern="1200">
          <a:solidFill>
            <a:schemeClr val="tx1">
              <a:lumMod val="75000"/>
              <a:lumOff val="25000"/>
            </a:schemeClr>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orient="horz" pos="408" userDrawn="1">
          <p15:clr>
            <a:srgbClr val="F26B43"/>
          </p15:clr>
        </p15:guide>
        <p15:guide id="3" orient="horz" pos="1104" userDrawn="1">
          <p15:clr>
            <a:srgbClr val="F26B43"/>
          </p15:clr>
        </p15:guide>
        <p15:guide id="4" orient="horz" pos="1464" userDrawn="1">
          <p15:clr>
            <a:srgbClr val="F26B43"/>
          </p15:clr>
        </p15:guide>
        <p15:guide id="5" pos="3840" userDrawn="1">
          <p15:clr>
            <a:srgbClr val="F26B43"/>
          </p15:clr>
        </p15:guide>
        <p15:guide id="6" pos="504" userDrawn="1">
          <p15:clr>
            <a:srgbClr val="F26B43"/>
          </p15:clr>
        </p15:guide>
        <p15:guide id="7" pos="7152" userDrawn="1">
          <p15:clr>
            <a:srgbClr val="F26B43"/>
          </p15:clr>
        </p15:guide>
        <p15:guide id="8" orient="horz" pos="3984" userDrawn="1">
          <p15:clr>
            <a:srgbClr val="F26B43"/>
          </p15:clr>
        </p15:guide>
        <p15:guide id="9" orient="horz" pos="4128" userDrawn="1">
          <p15:clr>
            <a:srgbClr val="F26B43"/>
          </p15:clr>
        </p15:guide>
        <p15:guide id="10" orient="horz" pos="3816" userDrawn="1">
          <p15:clr>
            <a:srgbClr val="F26B43"/>
          </p15:clr>
        </p15:guide>
        <p15:guide id="11" pos="4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2F486D22-965E-B74F-A14E-E7D480B7EB9B}"/>
              </a:ext>
            </a:extLst>
          </p:cNvPr>
          <p:cNvSpPr>
            <a:spLocks noGrp="1"/>
          </p:cNvSpPr>
          <p:nvPr>
            <p:ph type="title"/>
          </p:nvPr>
        </p:nvSpPr>
        <p:spPr>
          <a:xfrm>
            <a:off x="800100" y="636586"/>
            <a:ext cx="10553700" cy="1074519"/>
          </a:xfrm>
          <a:prstGeom prst="rect">
            <a:avLst/>
          </a:prstGeom>
        </p:spPr>
        <p:txBody>
          <a:bodyPr vert="horz" lIns="0" tIns="45720" rIns="91440" bIns="45720" rtlCol="0" anchor="b">
            <a:noAutofit/>
          </a:bodyPr>
          <a:lstStyle/>
          <a:p>
            <a:r>
              <a:rPr lang="en-US" dirty="0"/>
              <a:t>Click to edit master title style which can be up to two lines in length</a:t>
            </a:r>
          </a:p>
        </p:txBody>
      </p:sp>
      <p:sp>
        <p:nvSpPr>
          <p:cNvPr id="7" name="Text Placeholder 2">
            <a:extLst>
              <a:ext uri="{FF2B5EF4-FFF2-40B4-BE49-F238E27FC236}">
                <a16:creationId xmlns:a16="http://schemas.microsoft.com/office/drawing/2014/main" id="{8E8ED4D0-A088-4E43-A643-82D02D9DCF09}"/>
              </a:ext>
            </a:extLst>
          </p:cNvPr>
          <p:cNvSpPr>
            <a:spLocks noGrp="1"/>
          </p:cNvSpPr>
          <p:nvPr>
            <p:ph type="body" idx="1"/>
          </p:nvPr>
        </p:nvSpPr>
        <p:spPr>
          <a:xfrm>
            <a:off x="800100" y="1998482"/>
            <a:ext cx="10553700" cy="3996966"/>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sz="1400" dirty="0">
              <a:solidFill>
                <a:srgbClr val="544948"/>
              </a:solidFill>
              <a:latin typeface="Lato" panose="020F0502020204030203" pitchFamily="34" charset="77"/>
            </a:endParaRPr>
          </a:p>
        </p:txBody>
      </p:sp>
      <p:sp>
        <p:nvSpPr>
          <p:cNvPr id="3" name="Footer Placeholder 2">
            <a:extLst>
              <a:ext uri="{FF2B5EF4-FFF2-40B4-BE49-F238E27FC236}">
                <a16:creationId xmlns:a16="http://schemas.microsoft.com/office/drawing/2014/main" id="{A82980FA-0F2E-7148-B626-5BDBC85492BC}"/>
              </a:ext>
            </a:extLst>
          </p:cNvPr>
          <p:cNvSpPr>
            <a:spLocks noGrp="1"/>
          </p:cNvSpPr>
          <p:nvPr>
            <p:ph type="ftr" sz="quarter" idx="3"/>
          </p:nvPr>
        </p:nvSpPr>
        <p:spPr>
          <a:xfrm>
            <a:off x="1634490" y="6282824"/>
            <a:ext cx="5852160" cy="365125"/>
          </a:xfrm>
          <a:prstGeom prst="rect">
            <a:avLst/>
          </a:prstGeom>
        </p:spPr>
        <p:txBody>
          <a:bodyPr vert="horz" lIns="0" tIns="45720" rIns="91440" bIns="45720" rtlCol="0" anchor="ctr"/>
          <a:lstStyle>
            <a:lvl1pPr algn="l">
              <a:defRPr sz="1100">
                <a:solidFill>
                  <a:schemeClr val="tx1">
                    <a:lumMod val="75000"/>
                    <a:lumOff val="25000"/>
                  </a:schemeClr>
                </a:solidFill>
                <a:latin typeface="Lato" panose="020F0502020204030203" pitchFamily="34" charset="77"/>
              </a:defRPr>
            </a:lvl1pPr>
          </a:lstStyle>
          <a:p>
            <a:r>
              <a:rPr lang="en-US" dirty="0"/>
              <a:t>SECTION TITLE AND/OR DEPARTMENT</a:t>
            </a:r>
          </a:p>
        </p:txBody>
      </p:sp>
      <p:sp>
        <p:nvSpPr>
          <p:cNvPr id="5" name="Slide Number Placeholder 4">
            <a:extLst>
              <a:ext uri="{FF2B5EF4-FFF2-40B4-BE49-F238E27FC236}">
                <a16:creationId xmlns:a16="http://schemas.microsoft.com/office/drawing/2014/main" id="{B628C64E-5A0F-004B-AD71-844ED76B0075}"/>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dirty="0"/>
          </a:p>
        </p:txBody>
      </p:sp>
      <p:pic>
        <p:nvPicPr>
          <p:cNvPr id="10" name="Graphic 9">
            <a:extLst>
              <a:ext uri="{FF2B5EF4-FFF2-40B4-BE49-F238E27FC236}">
                <a16:creationId xmlns:a16="http://schemas.microsoft.com/office/drawing/2014/main" id="{E82EF3B1-B7F3-6A49-97F8-8CA00A6E0C16}"/>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88670" y="6361842"/>
            <a:ext cx="643152" cy="212519"/>
          </a:xfrm>
          <a:prstGeom prst="rect">
            <a:avLst/>
          </a:prstGeom>
        </p:spPr>
      </p:pic>
    </p:spTree>
    <p:extLst>
      <p:ext uri="{BB962C8B-B14F-4D97-AF65-F5344CB8AC3E}">
        <p14:creationId xmlns:p14="http://schemas.microsoft.com/office/powerpoint/2010/main" val="3640593580"/>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78" r:id="rId3"/>
    <p:sldLayoutId id="2147483669" r:id="rId4"/>
    <p:sldLayoutId id="2147483668" r:id="rId5"/>
    <p:sldLayoutId id="2147483663" r:id="rId6"/>
    <p:sldLayoutId id="2147483666" r:id="rId7"/>
    <p:sldLayoutId id="2147483665" r:id="rId8"/>
    <p:sldLayoutId id="2147483667" r:id="rId9"/>
    <p:sldLayoutId id="2147483687" r:id="rId10"/>
    <p:sldLayoutId id="2147483688" r:id="rId11"/>
    <p:sldLayoutId id="2147483689" r:id="rId12"/>
    <p:sldLayoutId id="2147483651" r:id="rId13"/>
    <p:sldLayoutId id="2147483652" r:id="rId14"/>
    <p:sldLayoutId id="2147483660" r:id="rId15"/>
  </p:sldLayoutIdLst>
  <p:hf hdr="0" dt="0"/>
  <p:txStyles>
    <p:titleStyle>
      <a:lvl1pPr algn="l" defTabSz="914400" rtl="0" eaLnBrk="1" latinLnBrk="0" hangingPunct="1">
        <a:lnSpc>
          <a:spcPct val="90000"/>
        </a:lnSpc>
        <a:spcBef>
          <a:spcPct val="0"/>
        </a:spcBef>
        <a:buNone/>
        <a:defRPr sz="3600" b="0" i="0" kern="1200">
          <a:solidFill>
            <a:srgbClr val="8C1515"/>
          </a:solidFill>
          <a:latin typeface="Lato" panose="020F0502020204030203" pitchFamily="34" charset="77"/>
          <a:ea typeface="+mj-ea"/>
          <a:cs typeface="+mj-cs"/>
        </a:defRPr>
      </a:lvl1pPr>
    </p:titleStyle>
    <p:bodyStyle>
      <a:lvl1pPr marL="0" indent="0" algn="l" defTabSz="914400" rtl="0" eaLnBrk="1" latinLnBrk="0" hangingPunct="1">
        <a:lnSpc>
          <a:spcPct val="120000"/>
        </a:lnSpc>
        <a:spcBef>
          <a:spcPts val="1000"/>
        </a:spcBef>
        <a:buClr>
          <a:srgbClr val="B83A4B"/>
        </a:buClr>
        <a:buFontTx/>
        <a:buNone/>
        <a:defRPr sz="1600" kern="1200">
          <a:solidFill>
            <a:schemeClr val="tx1"/>
          </a:solidFill>
          <a:latin typeface="Lato" panose="020F0502020204030203" pitchFamily="34" charset="77"/>
          <a:ea typeface="+mn-ea"/>
          <a:cs typeface="+mn-cs"/>
        </a:defRPr>
      </a:lvl1pPr>
      <a:lvl2pPr marL="466725" indent="-173038" algn="l" defTabSz="914400" rtl="0" eaLnBrk="1" latinLnBrk="0" hangingPunct="1">
        <a:lnSpc>
          <a:spcPct val="120000"/>
        </a:lnSpc>
        <a:spcBef>
          <a:spcPts val="500"/>
        </a:spcBef>
        <a:buClr>
          <a:srgbClr val="B83A4B"/>
        </a:buClr>
        <a:buSzPct val="112000"/>
        <a:buFont typeface="Arial" panose="020B0604020202020204" pitchFamily="34" charset="0"/>
        <a:buChar char="•"/>
        <a:tabLst/>
        <a:defRPr sz="1600" kern="1200">
          <a:solidFill>
            <a:schemeClr val="tx1"/>
          </a:solidFill>
          <a:latin typeface="Lato" panose="020F0502020204030203" pitchFamily="34" charset="77"/>
          <a:ea typeface="+mn-ea"/>
          <a:cs typeface="+mn-cs"/>
        </a:defRPr>
      </a:lvl2pPr>
      <a:lvl3pPr marL="863600" indent="-173038" algn="l" defTabSz="914400" rtl="0" eaLnBrk="1" latinLnBrk="0" hangingPunct="1">
        <a:lnSpc>
          <a:spcPct val="120000"/>
        </a:lnSpc>
        <a:spcBef>
          <a:spcPts val="500"/>
        </a:spcBef>
        <a:buClr>
          <a:srgbClr val="B83A4B"/>
        </a:buClr>
        <a:buSzPct val="110000"/>
        <a:buFont typeface="Arial" panose="020B0604020202020204" pitchFamily="34" charset="0"/>
        <a:buChar char="•"/>
        <a:tabLst/>
        <a:defRPr sz="1600" kern="1200">
          <a:solidFill>
            <a:schemeClr val="tx1"/>
          </a:solidFill>
          <a:latin typeface="Lato" panose="020F0502020204030203" pitchFamily="34" charset="77"/>
          <a:ea typeface="+mn-ea"/>
          <a:cs typeface="+mn-cs"/>
        </a:defRPr>
      </a:lvl3pPr>
      <a:lvl4pPr marL="1320800" indent="-173038" algn="l" defTabSz="914400" rtl="0" eaLnBrk="1" latinLnBrk="0" hangingPunct="1">
        <a:lnSpc>
          <a:spcPct val="120000"/>
        </a:lnSpc>
        <a:spcBef>
          <a:spcPts val="500"/>
        </a:spcBef>
        <a:buClr>
          <a:srgbClr val="B83A4B"/>
        </a:buClr>
        <a:buSzPct val="112000"/>
        <a:buFont typeface="Arial" panose="020B0604020202020204" pitchFamily="34" charset="0"/>
        <a:buChar char="•"/>
        <a:tabLst/>
        <a:defRPr sz="1400" kern="1200">
          <a:solidFill>
            <a:schemeClr val="tx1"/>
          </a:solidFill>
          <a:latin typeface="Lato" panose="020F0502020204030203" pitchFamily="34" charset="77"/>
          <a:ea typeface="+mn-ea"/>
          <a:cs typeface="+mn-cs"/>
        </a:defRPr>
      </a:lvl4pPr>
      <a:lvl5pPr marL="1665288" indent="-173038" algn="l" defTabSz="914400" rtl="0" eaLnBrk="1" latinLnBrk="0" hangingPunct="1">
        <a:lnSpc>
          <a:spcPct val="120000"/>
        </a:lnSpc>
        <a:spcBef>
          <a:spcPts val="500"/>
        </a:spcBef>
        <a:buClr>
          <a:srgbClr val="B83A4B"/>
        </a:buClr>
        <a:buSzPct val="112000"/>
        <a:buFont typeface="Arial" panose="020B0604020202020204" pitchFamily="34" charset="0"/>
        <a:buChar char="•"/>
        <a:tabLst/>
        <a:defRPr sz="1400" b="0" i="1"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hyperlink" Target="https://drive.google.com/drive/folders/12-y1bGFEUJgvN0v_cEUzJf08U2XhFinV?usp=sharing"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44.emf"/></Relationships>
</file>

<file path=ppt/slides/_rels/slide1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emf"/></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hlinkClick r:id="rId2"/>
            <a:extLst>
              <a:ext uri="{FF2B5EF4-FFF2-40B4-BE49-F238E27FC236}">
                <a16:creationId xmlns:a16="http://schemas.microsoft.com/office/drawing/2014/main" id="{7746269C-2CA3-0E4C-B499-F8911790DD17}"/>
              </a:ext>
            </a:extLst>
          </p:cNvPr>
          <p:cNvPicPr>
            <a:picLocks noGrp="1" noChangeAspect="1"/>
          </p:cNvPicPr>
          <p:nvPr>
            <p:ph type="pic" sz="quarter" idx="14"/>
          </p:nvPr>
        </p:nvPicPr>
        <p:blipFill>
          <a:blip r:embed="rId3"/>
          <a:srcRect/>
          <a:stretch/>
        </p:blipFill>
        <p:spPr>
          <a:xfrm>
            <a:off x="18661" y="0"/>
            <a:ext cx="12192000" cy="6858000"/>
          </a:xfrm>
        </p:spPr>
      </p:pic>
      <p:sp>
        <p:nvSpPr>
          <p:cNvPr id="3" name="Text Placeholder 2">
            <a:extLst>
              <a:ext uri="{FF2B5EF4-FFF2-40B4-BE49-F238E27FC236}">
                <a16:creationId xmlns:a16="http://schemas.microsoft.com/office/drawing/2014/main" id="{3052FE91-7906-2944-B862-343710C71B4D}"/>
              </a:ext>
            </a:extLst>
          </p:cNvPr>
          <p:cNvSpPr>
            <a:spLocks noGrp="1"/>
          </p:cNvSpPr>
          <p:nvPr>
            <p:ph type="body" sz="quarter" idx="10"/>
          </p:nvPr>
        </p:nvSpPr>
        <p:spPr>
          <a:xfrm>
            <a:off x="800100" y="647701"/>
            <a:ext cx="8547100" cy="2246574"/>
          </a:xfrm>
        </p:spPr>
        <p:txBody>
          <a:bodyPr>
            <a:normAutofit/>
          </a:bodyPr>
          <a:lstStyle/>
          <a:p>
            <a:r>
              <a:rPr lang="en-US" dirty="0"/>
              <a:t>Trigger Efficiency Analysis in the ICARUS Neutrino Detector</a:t>
            </a:r>
          </a:p>
        </p:txBody>
      </p:sp>
      <p:sp>
        <p:nvSpPr>
          <p:cNvPr id="5" name="Text Placeholder 4">
            <a:extLst>
              <a:ext uri="{FF2B5EF4-FFF2-40B4-BE49-F238E27FC236}">
                <a16:creationId xmlns:a16="http://schemas.microsoft.com/office/drawing/2014/main" id="{82240511-2841-2048-A338-D40F63E2D1B6}"/>
              </a:ext>
            </a:extLst>
          </p:cNvPr>
          <p:cNvSpPr>
            <a:spLocks noGrp="1"/>
          </p:cNvSpPr>
          <p:nvPr>
            <p:ph type="body" sz="quarter" idx="12"/>
          </p:nvPr>
        </p:nvSpPr>
        <p:spPr/>
        <p:txBody>
          <a:bodyPr/>
          <a:lstStyle/>
          <a:p>
            <a:r>
              <a:rPr lang="en-US" dirty="0"/>
              <a:t>Tanvi Krishnan, SULI Intern, Neutrino Group</a:t>
            </a:r>
          </a:p>
          <a:p>
            <a:r>
              <a:rPr lang="en-US" dirty="0"/>
              <a:t>Mentor: Gianluca Petrillo</a:t>
            </a:r>
          </a:p>
        </p:txBody>
      </p:sp>
      <p:sp>
        <p:nvSpPr>
          <p:cNvPr id="6" name="Text Placeholder 5">
            <a:extLst>
              <a:ext uri="{FF2B5EF4-FFF2-40B4-BE49-F238E27FC236}">
                <a16:creationId xmlns:a16="http://schemas.microsoft.com/office/drawing/2014/main" id="{680B6904-318B-1445-A998-53BDDDE0140E}"/>
              </a:ext>
            </a:extLst>
          </p:cNvPr>
          <p:cNvSpPr>
            <a:spLocks noGrp="1"/>
          </p:cNvSpPr>
          <p:nvPr>
            <p:ph type="body" sz="quarter" idx="13"/>
          </p:nvPr>
        </p:nvSpPr>
        <p:spPr>
          <a:xfrm>
            <a:off x="800099" y="4649001"/>
            <a:ext cx="7563493" cy="295275"/>
          </a:xfrm>
        </p:spPr>
        <p:txBody>
          <a:bodyPr/>
          <a:lstStyle/>
          <a:p>
            <a:r>
              <a:rPr lang="en-US" dirty="0"/>
              <a:t>4 August 2022</a:t>
            </a:r>
          </a:p>
        </p:txBody>
      </p:sp>
      <p:sp>
        <p:nvSpPr>
          <p:cNvPr id="7" name="Text Placeholder 6">
            <a:extLst>
              <a:ext uri="{FF2B5EF4-FFF2-40B4-BE49-F238E27FC236}">
                <a16:creationId xmlns:a16="http://schemas.microsoft.com/office/drawing/2014/main" id="{86E33594-6421-8649-88F9-F4048CDA3FAC}"/>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339A3C4F-49E0-E344-8E88-83B8C90BB845}"/>
              </a:ext>
            </a:extLst>
          </p:cNvPr>
          <p:cNvSpPr>
            <a:spLocks noGrp="1"/>
          </p:cNvSpPr>
          <p:nvPr>
            <p:ph type="body" sz="quarter" idx="17"/>
          </p:nvPr>
        </p:nvSpPr>
        <p:spPr>
          <a:ln>
            <a:noFill/>
          </a:ln>
        </p:spPr>
        <p:txBody>
          <a:bodyPr/>
          <a:lstStyle/>
          <a:p>
            <a:endParaRPr lang="en-US" dirty="0"/>
          </a:p>
        </p:txBody>
      </p:sp>
      <p:sp>
        <p:nvSpPr>
          <p:cNvPr id="9" name="Text Placeholder 8">
            <a:extLst>
              <a:ext uri="{FF2B5EF4-FFF2-40B4-BE49-F238E27FC236}">
                <a16:creationId xmlns:a16="http://schemas.microsoft.com/office/drawing/2014/main" id="{8453FF57-410D-254B-83F9-019E6401C61C}"/>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EAF247A7-99BF-B829-2BE7-7693D78BBC96}"/>
              </a:ext>
            </a:extLst>
          </p:cNvPr>
          <p:cNvSpPr>
            <a:spLocks noGrp="1"/>
          </p:cNvSpPr>
          <p:nvPr>
            <p:ph type="body" sz="quarter" idx="11"/>
          </p:nvPr>
        </p:nvSpPr>
        <p:spPr/>
        <p:txBody>
          <a:bodyPr/>
          <a:lstStyle/>
          <a:p>
            <a:r>
              <a:rPr lang="en-US" dirty="0"/>
              <a:t>SULI Final Presentation</a:t>
            </a:r>
          </a:p>
        </p:txBody>
      </p:sp>
    </p:spTree>
    <p:extLst>
      <p:ext uri="{BB962C8B-B14F-4D97-AF65-F5344CB8AC3E}">
        <p14:creationId xmlns:p14="http://schemas.microsoft.com/office/powerpoint/2010/main" val="311027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E0B-666D-3FBD-A122-437ABF0C0AB0}"/>
              </a:ext>
            </a:extLst>
          </p:cNvPr>
          <p:cNvSpPr>
            <a:spLocks noGrp="1"/>
          </p:cNvSpPr>
          <p:nvPr>
            <p:ph type="title"/>
          </p:nvPr>
        </p:nvSpPr>
        <p:spPr/>
        <p:txBody>
          <a:bodyPr/>
          <a:lstStyle/>
          <a:p>
            <a:r>
              <a:rPr lang="en-US" dirty="0"/>
              <a:t>Efficiency Analysis</a:t>
            </a:r>
          </a:p>
        </p:txBody>
      </p:sp>
      <p:sp>
        <p:nvSpPr>
          <p:cNvPr id="3" name="Text Placeholder 2">
            <a:extLst>
              <a:ext uri="{FF2B5EF4-FFF2-40B4-BE49-F238E27FC236}">
                <a16:creationId xmlns:a16="http://schemas.microsoft.com/office/drawing/2014/main" id="{39FEE65D-C821-C729-B9E9-C33A86F9206B}"/>
              </a:ext>
            </a:extLst>
          </p:cNvPr>
          <p:cNvSpPr>
            <a:spLocks noGrp="1"/>
          </p:cNvSpPr>
          <p:nvPr>
            <p:ph type="body" sz="quarter" idx="10"/>
          </p:nvPr>
        </p:nvSpPr>
        <p:spPr/>
        <p:txBody>
          <a:bodyPr/>
          <a:lstStyle/>
          <a:p>
            <a:r>
              <a:rPr lang="en-US" dirty="0"/>
              <a:t>4</a:t>
            </a:r>
          </a:p>
        </p:txBody>
      </p:sp>
      <p:sp>
        <p:nvSpPr>
          <p:cNvPr id="4" name="Slide Number Placeholder 3">
            <a:extLst>
              <a:ext uri="{FF2B5EF4-FFF2-40B4-BE49-F238E27FC236}">
                <a16:creationId xmlns:a16="http://schemas.microsoft.com/office/drawing/2014/main" id="{8EF11873-4785-35E7-F521-1F74A27E636D}"/>
              </a:ext>
            </a:extLst>
          </p:cNvPr>
          <p:cNvSpPr>
            <a:spLocks noGrp="1"/>
          </p:cNvSpPr>
          <p:nvPr>
            <p:ph type="sldNum" sz="quarter" idx="4"/>
          </p:nvPr>
        </p:nvSpPr>
        <p:spPr/>
        <p:txBody>
          <a:bodyPr/>
          <a:lstStyle/>
          <a:p>
            <a:fld id="{52B60363-7E9F-BF4A-894A-A30319D3939A}" type="slidenum">
              <a:rPr lang="en-US" smtClean="0"/>
              <a:pPr/>
              <a:t>10</a:t>
            </a:fld>
            <a:endParaRPr lang="en-US" dirty="0"/>
          </a:p>
        </p:txBody>
      </p:sp>
    </p:spTree>
    <p:extLst>
      <p:ext uri="{BB962C8B-B14F-4D97-AF65-F5344CB8AC3E}">
        <p14:creationId xmlns:p14="http://schemas.microsoft.com/office/powerpoint/2010/main" val="237629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055184-D9ED-906B-04D8-14215C973599}"/>
              </a:ext>
            </a:extLst>
          </p:cNvPr>
          <p:cNvSpPr>
            <a:spLocks noGrp="1"/>
          </p:cNvSpPr>
          <p:nvPr>
            <p:ph type="title"/>
          </p:nvPr>
        </p:nvSpPr>
        <p:spPr/>
        <p:txBody>
          <a:bodyPr/>
          <a:lstStyle/>
          <a:p>
            <a:r>
              <a:rPr lang="en-US" dirty="0"/>
              <a:t>What does our data look like?</a:t>
            </a:r>
          </a:p>
        </p:txBody>
      </p:sp>
      <p:sp>
        <p:nvSpPr>
          <p:cNvPr id="4" name="Text Placeholder 3">
            <a:extLst>
              <a:ext uri="{FF2B5EF4-FFF2-40B4-BE49-F238E27FC236}">
                <a16:creationId xmlns:a16="http://schemas.microsoft.com/office/drawing/2014/main" id="{B9BAAE23-BE33-5CE3-E057-2CCA4BF3889D}"/>
              </a:ext>
            </a:extLst>
          </p:cNvPr>
          <p:cNvSpPr>
            <a:spLocks noGrp="1"/>
          </p:cNvSpPr>
          <p:nvPr>
            <p:ph type="body" sz="quarter" idx="16"/>
          </p:nvPr>
        </p:nvSpPr>
        <p:spPr>
          <a:xfrm>
            <a:off x="800100" y="1115878"/>
            <a:ext cx="10553700" cy="4942021"/>
          </a:xfrm>
        </p:spPr>
        <p:txBody>
          <a:bodyPr/>
          <a:lstStyle/>
          <a:p>
            <a:pPr marL="285750" indent="-285750">
              <a:buFont typeface="Arial" panose="020B0604020202020204" pitchFamily="34" charset="0"/>
              <a:buChar char="•"/>
            </a:pPr>
            <a:r>
              <a:rPr lang="en-US" sz="2000" dirty="0"/>
              <a:t>“Minimum bias” run from November 30, 2021</a:t>
            </a:r>
          </a:p>
          <a:p>
            <a:pPr marL="752475" lvl="1" indent="-285750"/>
            <a:r>
              <a:rPr lang="en-US" sz="2000" dirty="0"/>
              <a:t>Data collected without hardware trigger constraints </a:t>
            </a:r>
          </a:p>
          <a:p>
            <a:pPr marL="752475" lvl="1" indent="-285750"/>
            <a:r>
              <a:rPr lang="en-US" sz="2000" dirty="0"/>
              <a:t>Software used to emulate trigger performance under different light requirement levels</a:t>
            </a:r>
          </a:p>
          <a:p>
            <a:pPr marL="285750" indent="-285750">
              <a:buFont typeface="Arial" panose="020B0604020202020204" pitchFamily="34" charset="0"/>
              <a:buChar char="•"/>
            </a:pPr>
            <a:r>
              <a:rPr lang="en-US" sz="2000" dirty="0"/>
              <a:t>Cathode-crossing tracks only</a:t>
            </a:r>
          </a:p>
          <a:p>
            <a:pPr marL="752475" lvl="1" indent="-285750"/>
            <a:r>
              <a:rPr lang="en-US" sz="2000" dirty="0"/>
              <a:t>Only tracks for which we can reconstruct the time without biasing trigger efficiency measurement</a:t>
            </a:r>
          </a:p>
          <a:p>
            <a:pPr marL="752475" lvl="1" indent="-285750"/>
            <a:r>
              <a:rPr lang="en-US" sz="2000" dirty="0"/>
              <a:t>Hope to look at tracks that don’t cross cathode in the future, reducing sample bias</a:t>
            </a:r>
          </a:p>
        </p:txBody>
      </p:sp>
      <p:sp>
        <p:nvSpPr>
          <p:cNvPr id="5" name="Footer Placeholder 4">
            <a:extLst>
              <a:ext uri="{FF2B5EF4-FFF2-40B4-BE49-F238E27FC236}">
                <a16:creationId xmlns:a16="http://schemas.microsoft.com/office/drawing/2014/main" id="{EE396B4A-927D-6FEC-916B-41ED3D80000C}"/>
              </a:ext>
            </a:extLst>
          </p:cNvPr>
          <p:cNvSpPr>
            <a:spLocks noGrp="1"/>
          </p:cNvSpPr>
          <p:nvPr>
            <p:ph type="ftr" sz="quarter" idx="3"/>
          </p:nvPr>
        </p:nvSpPr>
        <p:spPr/>
        <p:txBody>
          <a:bodyPr/>
          <a:lstStyle/>
          <a:p>
            <a:r>
              <a:rPr lang="en-US" dirty="0"/>
              <a:t>Efficiency Analysis</a:t>
            </a:r>
          </a:p>
        </p:txBody>
      </p:sp>
      <p:sp>
        <p:nvSpPr>
          <p:cNvPr id="6" name="Slide Number Placeholder 5">
            <a:extLst>
              <a:ext uri="{FF2B5EF4-FFF2-40B4-BE49-F238E27FC236}">
                <a16:creationId xmlns:a16="http://schemas.microsoft.com/office/drawing/2014/main" id="{63EE2636-7F9F-4951-9955-88E78E5401DF}"/>
              </a:ext>
            </a:extLst>
          </p:cNvPr>
          <p:cNvSpPr>
            <a:spLocks noGrp="1"/>
          </p:cNvSpPr>
          <p:nvPr>
            <p:ph type="sldNum" sz="quarter" idx="4"/>
          </p:nvPr>
        </p:nvSpPr>
        <p:spPr/>
        <p:txBody>
          <a:bodyPr/>
          <a:lstStyle/>
          <a:p>
            <a:fld id="{52B60363-7E9F-BF4A-894A-A30319D3939A}" type="slidenum">
              <a:rPr lang="en-US" smtClean="0"/>
              <a:pPr/>
              <a:t>11</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DEA2EB-1740-1B11-2111-15E65EBF70DE}"/>
                  </a:ext>
                </a:extLst>
              </p:cNvPr>
              <p:cNvSpPr txBox="1"/>
              <p:nvPr/>
            </p:nvSpPr>
            <p:spPr>
              <a:xfrm>
                <a:off x="2034268" y="4565003"/>
                <a:ext cx="8123464" cy="8767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3000" b="0" i="0" smtClean="0">
                          <a:solidFill>
                            <a:srgbClr val="8C1515"/>
                          </a:solidFill>
                          <a:latin typeface="Cambria Math" panose="02040503050406030204" pitchFamily="18" charset="0"/>
                        </a:rPr>
                        <m:t>Efficiency</m:t>
                      </m:r>
                      <m:r>
                        <a:rPr lang="en-US" sz="3000" b="0" i="1" smtClean="0">
                          <a:solidFill>
                            <a:srgbClr val="8C1515"/>
                          </a:solidFill>
                          <a:latin typeface="Cambria Math" panose="02040503050406030204" pitchFamily="18" charset="0"/>
                        </a:rPr>
                        <m:t>= </m:t>
                      </m:r>
                      <m:f>
                        <m:fPr>
                          <m:ctrlPr>
                            <a:rPr lang="en-US" sz="3000" b="0" i="1" smtClean="0">
                              <a:solidFill>
                                <a:srgbClr val="8C1515"/>
                              </a:solidFill>
                              <a:latin typeface="Cambria Math" panose="02040503050406030204" pitchFamily="18" charset="0"/>
                            </a:rPr>
                          </m:ctrlPr>
                        </m:fPr>
                        <m:num>
                          <m:r>
                            <m:rPr>
                              <m:nor/>
                            </m:rPr>
                            <a:rPr lang="en-US" sz="3000" b="0" i="0" smtClean="0">
                              <a:solidFill>
                                <a:srgbClr val="8C1515"/>
                              </a:solidFill>
                              <a:latin typeface="Cambria Math" panose="02040503050406030204" pitchFamily="18" charset="0"/>
                            </a:rPr>
                            <m:t>selected</m:t>
                          </m:r>
                          <m:r>
                            <m:rPr>
                              <m:nor/>
                            </m:rPr>
                            <a:rPr lang="en-US" sz="3000" b="0" i="0" smtClean="0">
                              <a:solidFill>
                                <a:srgbClr val="8C1515"/>
                              </a:solidFill>
                              <a:latin typeface="Cambria Math" panose="02040503050406030204" pitchFamily="18" charset="0"/>
                            </a:rPr>
                            <m:t> </m:t>
                          </m:r>
                          <m:r>
                            <m:rPr>
                              <m:nor/>
                            </m:rPr>
                            <a:rPr lang="en-US" sz="3000" b="0" i="0" smtClean="0">
                              <a:solidFill>
                                <a:srgbClr val="8C1515"/>
                              </a:solidFill>
                              <a:latin typeface="Cambria Math" panose="02040503050406030204" pitchFamily="18" charset="0"/>
                            </a:rPr>
                            <m:t>tracks</m:t>
                          </m:r>
                          <m:r>
                            <m:rPr>
                              <m:nor/>
                            </m:rPr>
                            <a:rPr lang="en-US" sz="3000" b="0" i="0" smtClean="0">
                              <a:solidFill>
                                <a:srgbClr val="8C1515"/>
                              </a:solidFill>
                              <a:latin typeface="Cambria Math" panose="02040503050406030204" pitchFamily="18" charset="0"/>
                            </a:rPr>
                            <m:t> </m:t>
                          </m:r>
                          <m:r>
                            <m:rPr>
                              <m:nor/>
                            </m:rPr>
                            <a:rPr lang="en-US" sz="3000" b="0" i="0" smtClean="0">
                              <a:solidFill>
                                <a:srgbClr val="8C1515"/>
                              </a:solidFill>
                              <a:latin typeface="Cambria Math" panose="02040503050406030204" pitchFamily="18" charset="0"/>
                            </a:rPr>
                            <m:t>that</m:t>
                          </m:r>
                          <m:r>
                            <m:rPr>
                              <m:nor/>
                            </m:rPr>
                            <a:rPr lang="en-US" sz="3000" b="0" i="0" smtClean="0">
                              <a:solidFill>
                                <a:srgbClr val="8C1515"/>
                              </a:solidFill>
                              <a:latin typeface="Cambria Math" panose="02040503050406030204" pitchFamily="18" charset="0"/>
                            </a:rPr>
                            <m:t> </m:t>
                          </m:r>
                          <m:r>
                            <m:rPr>
                              <m:nor/>
                            </m:rPr>
                            <a:rPr lang="en-US" sz="3000" b="0" i="0" smtClean="0">
                              <a:solidFill>
                                <a:srgbClr val="8C1515"/>
                              </a:solidFill>
                              <a:latin typeface="Cambria Math" panose="02040503050406030204" pitchFamily="18" charset="0"/>
                            </a:rPr>
                            <m:t>would</m:t>
                          </m:r>
                          <m:r>
                            <m:rPr>
                              <m:nor/>
                            </m:rPr>
                            <a:rPr lang="en-US" sz="3000" b="0" i="0" smtClean="0">
                              <a:solidFill>
                                <a:srgbClr val="8C1515"/>
                              </a:solidFill>
                              <a:latin typeface="Cambria Math" panose="02040503050406030204" pitchFamily="18" charset="0"/>
                            </a:rPr>
                            <m:t> </m:t>
                          </m:r>
                          <m:r>
                            <m:rPr>
                              <m:nor/>
                            </m:rPr>
                            <a:rPr lang="en-US" sz="3000" b="0" i="0" smtClean="0">
                              <a:solidFill>
                                <a:srgbClr val="8C1515"/>
                              </a:solidFill>
                              <a:latin typeface="Cambria Math" panose="02040503050406030204" pitchFamily="18" charset="0"/>
                            </a:rPr>
                            <m:t>trigger</m:t>
                          </m:r>
                        </m:num>
                        <m:den>
                          <m:r>
                            <m:rPr>
                              <m:nor/>
                            </m:rPr>
                            <a:rPr lang="en-US" sz="3000" b="0" i="0" smtClean="0">
                              <a:solidFill>
                                <a:srgbClr val="8C1515"/>
                              </a:solidFill>
                              <a:latin typeface="Cambria Math" panose="02040503050406030204" pitchFamily="18" charset="0"/>
                            </a:rPr>
                            <m:t>selected</m:t>
                          </m:r>
                          <m:r>
                            <m:rPr>
                              <m:nor/>
                            </m:rPr>
                            <a:rPr lang="en-US" sz="3000" b="0" i="0" smtClean="0">
                              <a:solidFill>
                                <a:srgbClr val="8C1515"/>
                              </a:solidFill>
                              <a:latin typeface="Cambria Math" panose="02040503050406030204" pitchFamily="18" charset="0"/>
                            </a:rPr>
                            <m:t> </m:t>
                          </m:r>
                          <m:r>
                            <m:rPr>
                              <m:nor/>
                            </m:rPr>
                            <a:rPr lang="en-US" sz="3000" b="0" i="0" smtClean="0">
                              <a:solidFill>
                                <a:srgbClr val="8C1515"/>
                              </a:solidFill>
                              <a:latin typeface="Cambria Math" panose="02040503050406030204" pitchFamily="18" charset="0"/>
                            </a:rPr>
                            <m:t>tracks</m:t>
                          </m:r>
                        </m:den>
                      </m:f>
                    </m:oMath>
                  </m:oMathPara>
                </a14:m>
                <a:endParaRPr lang="en-US" sz="3000" dirty="0">
                  <a:solidFill>
                    <a:srgbClr val="8C1515"/>
                  </a:solidFill>
                </a:endParaRPr>
              </a:p>
            </p:txBody>
          </p:sp>
        </mc:Choice>
        <mc:Fallback xmlns="">
          <p:sp>
            <p:nvSpPr>
              <p:cNvPr id="7" name="TextBox 6">
                <a:extLst>
                  <a:ext uri="{FF2B5EF4-FFF2-40B4-BE49-F238E27FC236}">
                    <a16:creationId xmlns:a16="http://schemas.microsoft.com/office/drawing/2014/main" id="{C2DEA2EB-1740-1B11-2111-15E65EBF70DE}"/>
                  </a:ext>
                </a:extLst>
              </p:cNvPr>
              <p:cNvSpPr txBox="1">
                <a:spLocks noRot="1" noChangeAspect="1" noMove="1" noResize="1" noEditPoints="1" noAdjustHandles="1" noChangeArrowheads="1" noChangeShapeType="1" noTextEdit="1"/>
              </p:cNvSpPr>
              <p:nvPr/>
            </p:nvSpPr>
            <p:spPr>
              <a:xfrm>
                <a:off x="2034268" y="4565003"/>
                <a:ext cx="8123464" cy="876715"/>
              </a:xfrm>
              <a:prstGeom prst="rect">
                <a:avLst/>
              </a:prstGeom>
              <a:blipFill>
                <a:blip r:embed="rId3"/>
                <a:stretch>
                  <a:fillRect t="-8571" b="-30000"/>
                </a:stretch>
              </a:blipFill>
            </p:spPr>
            <p:txBody>
              <a:bodyPr/>
              <a:lstStyle/>
              <a:p>
                <a:r>
                  <a:rPr lang="en-US">
                    <a:noFill/>
                  </a:rPr>
                  <a:t> </a:t>
                </a:r>
              </a:p>
            </p:txBody>
          </p:sp>
        </mc:Fallback>
      </mc:AlternateContent>
    </p:spTree>
    <p:extLst>
      <p:ext uri="{BB962C8B-B14F-4D97-AF65-F5344CB8AC3E}">
        <p14:creationId xmlns:p14="http://schemas.microsoft.com/office/powerpoint/2010/main" val="2503179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C1E857-EF35-DF0F-7551-BD4B719731E2}"/>
              </a:ext>
            </a:extLst>
          </p:cNvPr>
          <p:cNvSpPr>
            <a:spLocks noGrp="1"/>
          </p:cNvSpPr>
          <p:nvPr>
            <p:ph type="title"/>
          </p:nvPr>
        </p:nvSpPr>
        <p:spPr/>
        <p:txBody>
          <a:bodyPr/>
          <a:lstStyle/>
          <a:p>
            <a:r>
              <a:rPr lang="en-US" dirty="0"/>
              <a:t>Efficiency of Trigger as a function of Track Length</a:t>
            </a:r>
          </a:p>
        </p:txBody>
      </p:sp>
      <p:sp>
        <p:nvSpPr>
          <p:cNvPr id="5" name="Footer Placeholder 4">
            <a:extLst>
              <a:ext uri="{FF2B5EF4-FFF2-40B4-BE49-F238E27FC236}">
                <a16:creationId xmlns:a16="http://schemas.microsoft.com/office/drawing/2014/main" id="{CBE281B9-8DD9-8924-483F-967F861C48BB}"/>
              </a:ext>
            </a:extLst>
          </p:cNvPr>
          <p:cNvSpPr>
            <a:spLocks noGrp="1"/>
          </p:cNvSpPr>
          <p:nvPr>
            <p:ph type="ftr" sz="quarter" idx="3"/>
          </p:nvPr>
        </p:nvSpPr>
        <p:spPr/>
        <p:txBody>
          <a:bodyPr/>
          <a:lstStyle/>
          <a:p>
            <a:r>
              <a:rPr lang="en-US" dirty="0"/>
              <a:t>Efficiency Analysis</a:t>
            </a:r>
          </a:p>
        </p:txBody>
      </p:sp>
      <p:sp>
        <p:nvSpPr>
          <p:cNvPr id="6" name="Slide Number Placeholder 5">
            <a:extLst>
              <a:ext uri="{FF2B5EF4-FFF2-40B4-BE49-F238E27FC236}">
                <a16:creationId xmlns:a16="http://schemas.microsoft.com/office/drawing/2014/main" id="{E8FE69B2-71E6-797A-89FF-A95E649F2C26}"/>
              </a:ext>
            </a:extLst>
          </p:cNvPr>
          <p:cNvSpPr>
            <a:spLocks noGrp="1"/>
          </p:cNvSpPr>
          <p:nvPr>
            <p:ph type="sldNum" sz="quarter" idx="4"/>
          </p:nvPr>
        </p:nvSpPr>
        <p:spPr/>
        <p:txBody>
          <a:bodyPr/>
          <a:lstStyle/>
          <a:p>
            <a:fld id="{52B60363-7E9F-BF4A-894A-A30319D3939A}" type="slidenum">
              <a:rPr lang="en-US" smtClean="0"/>
              <a:pPr/>
              <a:t>12</a:t>
            </a:fld>
            <a:endParaRPr lang="en-US" dirty="0"/>
          </a:p>
        </p:txBody>
      </p:sp>
      <p:pic>
        <p:nvPicPr>
          <p:cNvPr id="8" name="Picture 7">
            <a:extLst>
              <a:ext uri="{FF2B5EF4-FFF2-40B4-BE49-F238E27FC236}">
                <a16:creationId xmlns:a16="http://schemas.microsoft.com/office/drawing/2014/main" id="{BD43CAC6-24FB-5B91-B90B-783CCF64D4C4}"/>
              </a:ext>
            </a:extLst>
          </p:cNvPr>
          <p:cNvPicPr>
            <a:picLocks noChangeAspect="1"/>
          </p:cNvPicPr>
          <p:nvPr/>
        </p:nvPicPr>
        <p:blipFill>
          <a:blip r:embed="rId3"/>
          <a:stretch>
            <a:fillRect/>
          </a:stretch>
        </p:blipFill>
        <p:spPr>
          <a:xfrm>
            <a:off x="6132576" y="979304"/>
            <a:ext cx="5303520" cy="5303520"/>
          </a:xfrm>
          <a:prstGeom prst="rect">
            <a:avLst/>
          </a:prstGeom>
        </p:spPr>
      </p:pic>
      <p:pic>
        <p:nvPicPr>
          <p:cNvPr id="9" name="Picture 8">
            <a:extLst>
              <a:ext uri="{FF2B5EF4-FFF2-40B4-BE49-F238E27FC236}">
                <a16:creationId xmlns:a16="http://schemas.microsoft.com/office/drawing/2014/main" id="{6BE5B4EE-56EB-C4D1-083F-7235C312A00D}"/>
              </a:ext>
            </a:extLst>
          </p:cNvPr>
          <p:cNvPicPr>
            <a:picLocks noChangeAspect="1"/>
          </p:cNvPicPr>
          <p:nvPr/>
        </p:nvPicPr>
        <p:blipFill>
          <a:blip r:embed="rId4"/>
          <a:stretch>
            <a:fillRect/>
          </a:stretch>
        </p:blipFill>
        <p:spPr>
          <a:xfrm>
            <a:off x="838200" y="979304"/>
            <a:ext cx="5294376" cy="5294376"/>
          </a:xfrm>
          <a:prstGeom prst="rect">
            <a:avLst/>
          </a:prstGeom>
        </p:spPr>
      </p:pic>
      <p:sp>
        <p:nvSpPr>
          <p:cNvPr id="19" name="Oval 18">
            <a:extLst>
              <a:ext uri="{FF2B5EF4-FFF2-40B4-BE49-F238E27FC236}">
                <a16:creationId xmlns:a16="http://schemas.microsoft.com/office/drawing/2014/main" id="{F00756EA-99C5-88C7-0B20-4CB1139F4E5A}"/>
              </a:ext>
            </a:extLst>
          </p:cNvPr>
          <p:cNvSpPr/>
          <p:nvPr/>
        </p:nvSpPr>
        <p:spPr>
          <a:xfrm>
            <a:off x="3239146" y="2541722"/>
            <a:ext cx="2371240" cy="635431"/>
          </a:xfrm>
          <a:prstGeom prst="ellipse">
            <a:avLst/>
          </a:prstGeom>
          <a:noFill/>
          <a:ln w="38100">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8B8290B-26E0-94C0-0457-358979FF0568}"/>
              </a:ext>
            </a:extLst>
          </p:cNvPr>
          <p:cNvSpPr/>
          <p:nvPr/>
        </p:nvSpPr>
        <p:spPr>
          <a:xfrm>
            <a:off x="8533522" y="2541721"/>
            <a:ext cx="2371240" cy="635431"/>
          </a:xfrm>
          <a:prstGeom prst="ellipse">
            <a:avLst/>
          </a:prstGeom>
          <a:noFill/>
          <a:ln w="38100">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12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BE281B9-8DD9-8924-483F-967F861C48BB}"/>
              </a:ext>
            </a:extLst>
          </p:cNvPr>
          <p:cNvSpPr>
            <a:spLocks noGrp="1"/>
          </p:cNvSpPr>
          <p:nvPr>
            <p:ph type="ftr" sz="quarter" idx="3"/>
          </p:nvPr>
        </p:nvSpPr>
        <p:spPr/>
        <p:txBody>
          <a:bodyPr/>
          <a:lstStyle/>
          <a:p>
            <a:r>
              <a:rPr lang="en-US" dirty="0"/>
              <a:t>Efficiency Analysis</a:t>
            </a:r>
          </a:p>
        </p:txBody>
      </p:sp>
      <p:sp>
        <p:nvSpPr>
          <p:cNvPr id="6" name="Slide Number Placeholder 5">
            <a:extLst>
              <a:ext uri="{FF2B5EF4-FFF2-40B4-BE49-F238E27FC236}">
                <a16:creationId xmlns:a16="http://schemas.microsoft.com/office/drawing/2014/main" id="{E8FE69B2-71E6-797A-89FF-A95E649F2C26}"/>
              </a:ext>
            </a:extLst>
          </p:cNvPr>
          <p:cNvSpPr>
            <a:spLocks noGrp="1"/>
          </p:cNvSpPr>
          <p:nvPr>
            <p:ph type="sldNum" sz="quarter" idx="4"/>
          </p:nvPr>
        </p:nvSpPr>
        <p:spPr/>
        <p:txBody>
          <a:bodyPr/>
          <a:lstStyle/>
          <a:p>
            <a:fld id="{52B60363-7E9F-BF4A-894A-A30319D3939A}" type="slidenum">
              <a:rPr lang="en-US" smtClean="0"/>
              <a:pPr/>
              <a:t>13</a:t>
            </a:fld>
            <a:endParaRPr lang="en-US" dirty="0"/>
          </a:p>
        </p:txBody>
      </p:sp>
      <p:pic>
        <p:nvPicPr>
          <p:cNvPr id="9" name="Picture 8">
            <a:extLst>
              <a:ext uri="{FF2B5EF4-FFF2-40B4-BE49-F238E27FC236}">
                <a16:creationId xmlns:a16="http://schemas.microsoft.com/office/drawing/2014/main" id="{6BE5B4EE-56EB-C4D1-083F-7235C312A00D}"/>
              </a:ext>
            </a:extLst>
          </p:cNvPr>
          <p:cNvPicPr>
            <a:picLocks noChangeAspect="1"/>
          </p:cNvPicPr>
          <p:nvPr/>
        </p:nvPicPr>
        <p:blipFill>
          <a:blip r:embed="rId3"/>
          <a:stretch>
            <a:fillRect/>
          </a:stretch>
        </p:blipFill>
        <p:spPr>
          <a:xfrm>
            <a:off x="838200" y="979304"/>
            <a:ext cx="5294376" cy="5294376"/>
          </a:xfrm>
          <a:prstGeom prst="rect">
            <a:avLst/>
          </a:prstGeom>
        </p:spPr>
      </p:pic>
      <p:sp>
        <p:nvSpPr>
          <p:cNvPr id="19" name="Oval 18">
            <a:extLst>
              <a:ext uri="{FF2B5EF4-FFF2-40B4-BE49-F238E27FC236}">
                <a16:creationId xmlns:a16="http://schemas.microsoft.com/office/drawing/2014/main" id="{F00756EA-99C5-88C7-0B20-4CB1139F4E5A}"/>
              </a:ext>
            </a:extLst>
          </p:cNvPr>
          <p:cNvSpPr/>
          <p:nvPr/>
        </p:nvSpPr>
        <p:spPr>
          <a:xfrm>
            <a:off x="2262753" y="2793569"/>
            <a:ext cx="480447" cy="2026404"/>
          </a:xfrm>
          <a:prstGeom prst="ellipse">
            <a:avLst/>
          </a:prstGeom>
          <a:noFill/>
          <a:ln w="38100">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E74927-70AF-4183-E047-E5A79CFB793D}"/>
              </a:ext>
            </a:extLst>
          </p:cNvPr>
          <p:cNvPicPr>
            <a:picLocks noChangeAspect="1"/>
          </p:cNvPicPr>
          <p:nvPr/>
        </p:nvPicPr>
        <p:blipFill>
          <a:blip r:embed="rId4"/>
          <a:stretch>
            <a:fillRect/>
          </a:stretch>
        </p:blipFill>
        <p:spPr>
          <a:xfrm>
            <a:off x="6169152" y="1118794"/>
            <a:ext cx="5092444" cy="5046400"/>
          </a:xfrm>
          <a:prstGeom prst="rect">
            <a:avLst/>
          </a:prstGeom>
        </p:spPr>
      </p:pic>
      <p:sp>
        <p:nvSpPr>
          <p:cNvPr id="20" name="Oval 19">
            <a:extLst>
              <a:ext uri="{FF2B5EF4-FFF2-40B4-BE49-F238E27FC236}">
                <a16:creationId xmlns:a16="http://schemas.microsoft.com/office/drawing/2014/main" id="{48B8290B-26E0-94C0-0457-358979FF0568}"/>
              </a:ext>
            </a:extLst>
          </p:cNvPr>
          <p:cNvSpPr/>
          <p:nvPr/>
        </p:nvSpPr>
        <p:spPr>
          <a:xfrm>
            <a:off x="7820187" y="2597272"/>
            <a:ext cx="1580826" cy="2895311"/>
          </a:xfrm>
          <a:prstGeom prst="ellipse">
            <a:avLst/>
          </a:prstGeom>
          <a:noFill/>
          <a:ln w="38100">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A03358E-CE87-1153-56D0-9E3BF8A7AA66}"/>
              </a:ext>
            </a:extLst>
          </p:cNvPr>
          <p:cNvCxnSpPr>
            <a:cxnSpLocks/>
            <a:stCxn id="16" idx="3"/>
          </p:cNvCxnSpPr>
          <p:nvPr/>
        </p:nvCxnSpPr>
        <p:spPr>
          <a:xfrm>
            <a:off x="6501191" y="3178900"/>
            <a:ext cx="1235773" cy="461658"/>
          </a:xfrm>
          <a:prstGeom prst="straightConnector1">
            <a:avLst/>
          </a:prstGeom>
          <a:ln w="28575">
            <a:solidFill>
              <a:srgbClr val="8C151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02543A-EB11-66E1-019B-60799118ADAE}"/>
              </a:ext>
            </a:extLst>
          </p:cNvPr>
          <p:cNvCxnSpPr>
            <a:cxnSpLocks/>
            <a:stCxn id="16" idx="1"/>
          </p:cNvCxnSpPr>
          <p:nvPr/>
        </p:nvCxnSpPr>
        <p:spPr>
          <a:xfrm flipH="1">
            <a:off x="2837519" y="3178900"/>
            <a:ext cx="1510069" cy="230832"/>
          </a:xfrm>
          <a:prstGeom prst="straightConnector1">
            <a:avLst/>
          </a:prstGeom>
          <a:ln w="28575">
            <a:solidFill>
              <a:srgbClr val="8C1515"/>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52DC611-9523-3FC4-7AA2-906D01D57FEB}"/>
              </a:ext>
            </a:extLst>
          </p:cNvPr>
          <p:cNvSpPr/>
          <p:nvPr/>
        </p:nvSpPr>
        <p:spPr>
          <a:xfrm>
            <a:off x="6059680" y="2971800"/>
            <a:ext cx="136396" cy="171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Arrow: Straight with solid fill">
            <a:extLst>
              <a:ext uri="{FF2B5EF4-FFF2-40B4-BE49-F238E27FC236}">
                <a16:creationId xmlns:a16="http://schemas.microsoft.com/office/drawing/2014/main" id="{68D73F43-E2AA-8747-DF07-8761BA8CEC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243835" y="2888003"/>
            <a:ext cx="2961637" cy="2220956"/>
          </a:xfrm>
          <a:prstGeom prst="rect">
            <a:avLst/>
          </a:prstGeom>
        </p:spPr>
      </p:pic>
      <p:sp>
        <p:nvSpPr>
          <p:cNvPr id="41" name="Title 2">
            <a:extLst>
              <a:ext uri="{FF2B5EF4-FFF2-40B4-BE49-F238E27FC236}">
                <a16:creationId xmlns:a16="http://schemas.microsoft.com/office/drawing/2014/main" id="{3F322CA0-724E-4AE8-C17F-6EA82FD44A89}"/>
              </a:ext>
            </a:extLst>
          </p:cNvPr>
          <p:cNvSpPr>
            <a:spLocks noGrp="1"/>
          </p:cNvSpPr>
          <p:nvPr>
            <p:ph type="title"/>
          </p:nvPr>
        </p:nvSpPr>
        <p:spPr>
          <a:xfrm>
            <a:off x="800100" y="266701"/>
            <a:ext cx="10553700" cy="632152"/>
          </a:xfrm>
        </p:spPr>
        <p:txBody>
          <a:bodyPr/>
          <a:lstStyle/>
          <a:p>
            <a:r>
              <a:rPr lang="en-US" dirty="0"/>
              <a:t>Efficiency of Trigger as a function of Track Length</a:t>
            </a:r>
          </a:p>
        </p:txBody>
      </p:sp>
      <p:sp>
        <p:nvSpPr>
          <p:cNvPr id="16" name="TextBox 15">
            <a:extLst>
              <a:ext uri="{FF2B5EF4-FFF2-40B4-BE49-F238E27FC236}">
                <a16:creationId xmlns:a16="http://schemas.microsoft.com/office/drawing/2014/main" id="{B52CAC2C-36F7-B6D9-83AD-2AF2CDC8766A}"/>
              </a:ext>
            </a:extLst>
          </p:cNvPr>
          <p:cNvSpPr txBox="1"/>
          <p:nvPr/>
        </p:nvSpPr>
        <p:spPr>
          <a:xfrm>
            <a:off x="4347588" y="2948067"/>
            <a:ext cx="2153603" cy="461665"/>
          </a:xfrm>
          <a:prstGeom prst="rect">
            <a:avLst/>
          </a:prstGeom>
          <a:noFill/>
        </p:spPr>
        <p:txBody>
          <a:bodyPr wrap="none" rtlCol="0">
            <a:spAutoFit/>
          </a:bodyPr>
          <a:lstStyle/>
          <a:p>
            <a:r>
              <a:rPr lang="en-US" sz="2400" dirty="0">
                <a:solidFill>
                  <a:srgbClr val="8C1515"/>
                </a:solidFill>
              </a:rPr>
              <a:t>~2m long tracks</a:t>
            </a:r>
          </a:p>
        </p:txBody>
      </p:sp>
    </p:spTree>
    <p:extLst>
      <p:ext uri="{BB962C8B-B14F-4D97-AF65-F5344CB8AC3E}">
        <p14:creationId xmlns:p14="http://schemas.microsoft.com/office/powerpoint/2010/main" val="34507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447A-CF70-3FB3-FBCA-A16D02CA4495}"/>
              </a:ext>
            </a:extLst>
          </p:cNvPr>
          <p:cNvSpPr>
            <a:spLocks noGrp="1"/>
          </p:cNvSpPr>
          <p:nvPr>
            <p:ph type="title"/>
          </p:nvPr>
        </p:nvSpPr>
        <p:spPr/>
        <p:txBody>
          <a:bodyPr/>
          <a:lstStyle/>
          <a:p>
            <a:r>
              <a:rPr lang="en-US" dirty="0"/>
              <a:t>The 2m Track Anomaly</a:t>
            </a:r>
          </a:p>
        </p:txBody>
      </p:sp>
      <p:sp>
        <p:nvSpPr>
          <p:cNvPr id="3" name="Text Placeholder 2">
            <a:extLst>
              <a:ext uri="{FF2B5EF4-FFF2-40B4-BE49-F238E27FC236}">
                <a16:creationId xmlns:a16="http://schemas.microsoft.com/office/drawing/2014/main" id="{6767D72F-52CD-5318-6C5A-FBA7809E1472}"/>
              </a:ext>
            </a:extLst>
          </p:cNvPr>
          <p:cNvSpPr>
            <a:spLocks noGrp="1"/>
          </p:cNvSpPr>
          <p:nvPr>
            <p:ph type="body" sz="quarter" idx="10"/>
          </p:nvPr>
        </p:nvSpPr>
        <p:spPr/>
        <p:txBody>
          <a:bodyPr/>
          <a:lstStyle/>
          <a:p>
            <a:r>
              <a:rPr lang="en-US" dirty="0"/>
              <a:t>5</a:t>
            </a:r>
          </a:p>
        </p:txBody>
      </p:sp>
      <p:sp>
        <p:nvSpPr>
          <p:cNvPr id="4" name="Slide Number Placeholder 3">
            <a:extLst>
              <a:ext uri="{FF2B5EF4-FFF2-40B4-BE49-F238E27FC236}">
                <a16:creationId xmlns:a16="http://schemas.microsoft.com/office/drawing/2014/main" id="{5C549AF6-2AC0-7E8C-DAF3-BFA864DCD4D4}"/>
              </a:ext>
            </a:extLst>
          </p:cNvPr>
          <p:cNvSpPr>
            <a:spLocks noGrp="1"/>
          </p:cNvSpPr>
          <p:nvPr>
            <p:ph type="sldNum" sz="quarter" idx="4"/>
          </p:nvPr>
        </p:nvSpPr>
        <p:spPr/>
        <p:txBody>
          <a:bodyPr/>
          <a:lstStyle/>
          <a:p>
            <a:fld id="{52B60363-7E9F-BF4A-894A-A30319D3939A}" type="slidenum">
              <a:rPr lang="en-US" smtClean="0"/>
              <a:pPr/>
              <a:t>14</a:t>
            </a:fld>
            <a:endParaRPr lang="en-US" dirty="0"/>
          </a:p>
        </p:txBody>
      </p:sp>
    </p:spTree>
    <p:extLst>
      <p:ext uri="{BB962C8B-B14F-4D97-AF65-F5344CB8AC3E}">
        <p14:creationId xmlns:p14="http://schemas.microsoft.com/office/powerpoint/2010/main" val="950352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70F61B-23C8-E409-9A6C-F3996CC576F9}"/>
              </a:ext>
            </a:extLst>
          </p:cNvPr>
          <p:cNvSpPr>
            <a:spLocks noGrp="1"/>
          </p:cNvSpPr>
          <p:nvPr>
            <p:ph type="body" sz="quarter" idx="13"/>
          </p:nvPr>
        </p:nvSpPr>
        <p:spPr/>
        <p:txBody>
          <a:bodyPr/>
          <a:lstStyle/>
          <a:p>
            <a:r>
              <a:rPr lang="en-US" dirty="0"/>
              <a:t>Tracks ~2m in length have a noticeably lower efficiency than slightly shorter or longer tracks</a:t>
            </a:r>
          </a:p>
        </p:txBody>
      </p:sp>
      <p:sp>
        <p:nvSpPr>
          <p:cNvPr id="3" name="Title 2">
            <a:extLst>
              <a:ext uri="{FF2B5EF4-FFF2-40B4-BE49-F238E27FC236}">
                <a16:creationId xmlns:a16="http://schemas.microsoft.com/office/drawing/2014/main" id="{5F0A1500-25A4-8CDF-E7B6-A7A0B0FCF6BE}"/>
              </a:ext>
            </a:extLst>
          </p:cNvPr>
          <p:cNvSpPr>
            <a:spLocks noGrp="1"/>
          </p:cNvSpPr>
          <p:nvPr>
            <p:ph type="title"/>
          </p:nvPr>
        </p:nvSpPr>
        <p:spPr/>
        <p:txBody>
          <a:bodyPr/>
          <a:lstStyle/>
          <a:p>
            <a:r>
              <a:rPr lang="en-US" dirty="0"/>
              <a:t>The 2m Track Anomaly</a:t>
            </a:r>
          </a:p>
        </p:txBody>
      </p:sp>
      <p:sp>
        <p:nvSpPr>
          <p:cNvPr id="4" name="Text Placeholder 3">
            <a:extLst>
              <a:ext uri="{FF2B5EF4-FFF2-40B4-BE49-F238E27FC236}">
                <a16:creationId xmlns:a16="http://schemas.microsoft.com/office/drawing/2014/main" id="{949DCF78-3DE6-C773-18CB-D12BDCF6EDD3}"/>
              </a:ext>
            </a:extLst>
          </p:cNvPr>
          <p:cNvSpPr>
            <a:spLocks noGrp="1"/>
          </p:cNvSpPr>
          <p:nvPr>
            <p:ph type="body" sz="quarter" idx="16"/>
          </p:nvPr>
        </p:nvSpPr>
        <p:spPr/>
        <p:txBody>
          <a:bodyPr/>
          <a:lstStyle/>
          <a:p>
            <a:pPr marL="285750" indent="-285750">
              <a:buFont typeface="Arial" panose="020B0604020202020204" pitchFamily="34" charset="0"/>
              <a:buChar char="•"/>
            </a:pPr>
            <a:r>
              <a:rPr lang="en-US" sz="2000" dirty="0"/>
              <a:t>Especially evident in East cryostat but also present in West cryostat (less severely)</a:t>
            </a:r>
          </a:p>
          <a:p>
            <a:pPr marL="285750" indent="-285750">
              <a:buFont typeface="Arial" panose="020B0604020202020204" pitchFamily="34" charset="0"/>
              <a:buChar char="•"/>
            </a:pPr>
            <a:r>
              <a:rPr lang="en-US" sz="2000" dirty="0"/>
              <a:t>No noticeable spatial pattern for non-triggering tracks</a:t>
            </a:r>
          </a:p>
          <a:p>
            <a:pPr marL="285750" indent="-285750">
              <a:buFont typeface="Arial" panose="020B0604020202020204" pitchFamily="34" charset="0"/>
              <a:buChar char="•"/>
            </a:pPr>
            <a:r>
              <a:rPr lang="en-US" sz="2000" dirty="0"/>
              <a:t>Statistics limited for current dataset, hoping a newer run will provide more insight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5" name="Footer Placeholder 4">
            <a:extLst>
              <a:ext uri="{FF2B5EF4-FFF2-40B4-BE49-F238E27FC236}">
                <a16:creationId xmlns:a16="http://schemas.microsoft.com/office/drawing/2014/main" id="{EE44EDF2-487F-5069-EA69-113F30089E59}"/>
              </a:ext>
            </a:extLst>
          </p:cNvPr>
          <p:cNvSpPr>
            <a:spLocks noGrp="1"/>
          </p:cNvSpPr>
          <p:nvPr>
            <p:ph type="ftr" sz="quarter" idx="3"/>
          </p:nvPr>
        </p:nvSpPr>
        <p:spPr/>
        <p:txBody>
          <a:bodyPr/>
          <a:lstStyle/>
          <a:p>
            <a:r>
              <a:rPr lang="en-US" dirty="0"/>
              <a:t>The 2m Track Anomaly</a:t>
            </a:r>
          </a:p>
        </p:txBody>
      </p:sp>
      <p:sp>
        <p:nvSpPr>
          <p:cNvPr id="6" name="Slide Number Placeholder 5">
            <a:extLst>
              <a:ext uri="{FF2B5EF4-FFF2-40B4-BE49-F238E27FC236}">
                <a16:creationId xmlns:a16="http://schemas.microsoft.com/office/drawing/2014/main" id="{1ACFD2A3-010A-82B6-65CC-FFD9F0FB3F40}"/>
              </a:ext>
            </a:extLst>
          </p:cNvPr>
          <p:cNvSpPr>
            <a:spLocks noGrp="1"/>
          </p:cNvSpPr>
          <p:nvPr>
            <p:ph type="sldNum" sz="quarter" idx="4"/>
          </p:nvPr>
        </p:nvSpPr>
        <p:spPr/>
        <p:txBody>
          <a:bodyPr/>
          <a:lstStyle/>
          <a:p>
            <a:fld id="{52B60363-7E9F-BF4A-894A-A30319D3939A}" type="slidenum">
              <a:rPr lang="en-US" smtClean="0"/>
              <a:pPr/>
              <a:t>15</a:t>
            </a:fld>
            <a:endParaRPr lang="en-US" dirty="0"/>
          </a:p>
        </p:txBody>
      </p:sp>
    </p:spTree>
    <p:extLst>
      <p:ext uri="{BB962C8B-B14F-4D97-AF65-F5344CB8AC3E}">
        <p14:creationId xmlns:p14="http://schemas.microsoft.com/office/powerpoint/2010/main" val="1463908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D5770AE-F3DE-FD1E-BED7-2EAF1ADCB97C}"/>
              </a:ext>
            </a:extLst>
          </p:cNvPr>
          <p:cNvPicPr>
            <a:picLocks noChangeAspect="1"/>
          </p:cNvPicPr>
          <p:nvPr/>
        </p:nvPicPr>
        <p:blipFill>
          <a:blip r:embed="rId2"/>
          <a:stretch>
            <a:fillRect/>
          </a:stretch>
        </p:blipFill>
        <p:spPr>
          <a:xfrm>
            <a:off x="241205" y="1241490"/>
            <a:ext cx="6892114" cy="4698696"/>
          </a:xfrm>
          <a:prstGeom prst="rect">
            <a:avLst/>
          </a:prstGeom>
        </p:spPr>
      </p:pic>
      <p:sp>
        <p:nvSpPr>
          <p:cNvPr id="4" name="Text Placeholder 3">
            <a:extLst>
              <a:ext uri="{FF2B5EF4-FFF2-40B4-BE49-F238E27FC236}">
                <a16:creationId xmlns:a16="http://schemas.microsoft.com/office/drawing/2014/main" id="{E11BEC98-40F5-F9BE-FBE3-0C59BE05D21B}"/>
              </a:ext>
            </a:extLst>
          </p:cNvPr>
          <p:cNvSpPr>
            <a:spLocks noGrp="1"/>
          </p:cNvSpPr>
          <p:nvPr>
            <p:ph type="body" sz="quarter" idx="13"/>
          </p:nvPr>
        </p:nvSpPr>
        <p:spPr>
          <a:xfrm>
            <a:off x="7300685" y="1241490"/>
            <a:ext cx="4528457" cy="4923149"/>
          </a:xfrm>
        </p:spPr>
        <p:txBody>
          <a:bodyPr/>
          <a:lstStyle/>
          <a:p>
            <a:r>
              <a:rPr lang="en-US" sz="2000" dirty="0"/>
              <a:t>Possible Solution:</a:t>
            </a:r>
          </a:p>
          <a:p>
            <a:pPr marL="342900" indent="-342900">
              <a:buFont typeface="Arial" panose="020B0604020202020204" pitchFamily="34" charset="0"/>
              <a:buChar char="•"/>
            </a:pPr>
            <a:r>
              <a:rPr lang="en-US" dirty="0">
                <a:solidFill>
                  <a:schemeClr val="tx1">
                    <a:lumMod val="75000"/>
                    <a:lumOff val="25000"/>
                  </a:schemeClr>
                </a:solidFill>
              </a:rPr>
              <a:t>In Trigger Emulation software, we look for light in a 20 µs window before the track time (t0), and check whether that light exceeds chosen light requirement level</a:t>
            </a:r>
          </a:p>
          <a:p>
            <a:pPr marL="342900" indent="-342900">
              <a:buFont typeface="Arial" panose="020B0604020202020204" pitchFamily="34" charset="0"/>
              <a:buChar char="•"/>
            </a:pPr>
            <a:r>
              <a:rPr lang="en-US" dirty="0">
                <a:solidFill>
                  <a:schemeClr val="tx1">
                    <a:lumMod val="75000"/>
                    <a:lumOff val="25000"/>
                  </a:schemeClr>
                </a:solidFill>
              </a:rPr>
              <a:t>Most tracks of length ~2m that failed to trigger matched to light occurring &lt;5µs after t0</a:t>
            </a:r>
          </a:p>
          <a:p>
            <a:pPr marL="342900" indent="-342900">
              <a:buFont typeface="Arial" panose="020B0604020202020204" pitchFamily="34" charset="0"/>
              <a:buChar char="•"/>
            </a:pPr>
            <a:r>
              <a:rPr lang="en-US" dirty="0">
                <a:solidFill>
                  <a:schemeClr val="tx1">
                    <a:lumMod val="75000"/>
                    <a:lumOff val="25000"/>
                  </a:schemeClr>
                </a:solidFill>
              </a:rPr>
              <a:t>Shifted window later by 5 µs to see whether overall efficiency improved</a:t>
            </a:r>
          </a:p>
          <a:p>
            <a:endParaRPr lang="en-US" dirty="0"/>
          </a:p>
        </p:txBody>
      </p:sp>
      <p:sp>
        <p:nvSpPr>
          <p:cNvPr id="5" name="Footer Placeholder 4">
            <a:extLst>
              <a:ext uri="{FF2B5EF4-FFF2-40B4-BE49-F238E27FC236}">
                <a16:creationId xmlns:a16="http://schemas.microsoft.com/office/drawing/2014/main" id="{98FB140F-862F-EE39-DE9E-1E93FB425306}"/>
              </a:ext>
            </a:extLst>
          </p:cNvPr>
          <p:cNvSpPr>
            <a:spLocks noGrp="1"/>
          </p:cNvSpPr>
          <p:nvPr>
            <p:ph type="ftr" sz="quarter" idx="3"/>
          </p:nvPr>
        </p:nvSpPr>
        <p:spPr/>
        <p:txBody>
          <a:bodyPr/>
          <a:lstStyle/>
          <a:p>
            <a:r>
              <a:rPr lang="en-US" dirty="0"/>
              <a:t>The 2m Track Anomaly</a:t>
            </a:r>
          </a:p>
        </p:txBody>
      </p:sp>
      <p:sp>
        <p:nvSpPr>
          <p:cNvPr id="6" name="Slide Number Placeholder 5">
            <a:extLst>
              <a:ext uri="{FF2B5EF4-FFF2-40B4-BE49-F238E27FC236}">
                <a16:creationId xmlns:a16="http://schemas.microsoft.com/office/drawing/2014/main" id="{747BE846-24AD-8C7C-3C7A-C74866F3CF89}"/>
              </a:ext>
            </a:extLst>
          </p:cNvPr>
          <p:cNvSpPr>
            <a:spLocks noGrp="1"/>
          </p:cNvSpPr>
          <p:nvPr>
            <p:ph type="sldNum" sz="quarter" idx="4"/>
          </p:nvPr>
        </p:nvSpPr>
        <p:spPr/>
        <p:txBody>
          <a:bodyPr/>
          <a:lstStyle/>
          <a:p>
            <a:fld id="{52B60363-7E9F-BF4A-894A-A30319D3939A}" type="slidenum">
              <a:rPr lang="en-US" smtClean="0"/>
              <a:pPr/>
              <a:t>16</a:t>
            </a:fld>
            <a:endParaRPr lang="en-US" dirty="0"/>
          </a:p>
        </p:txBody>
      </p:sp>
      <p:sp>
        <p:nvSpPr>
          <p:cNvPr id="3" name="Title 2">
            <a:extLst>
              <a:ext uri="{FF2B5EF4-FFF2-40B4-BE49-F238E27FC236}">
                <a16:creationId xmlns:a16="http://schemas.microsoft.com/office/drawing/2014/main" id="{152DA52F-1407-463A-CFB0-B49DD2F392A2}"/>
              </a:ext>
            </a:extLst>
          </p:cNvPr>
          <p:cNvSpPr>
            <a:spLocks noGrp="1"/>
          </p:cNvSpPr>
          <p:nvPr>
            <p:ph type="title"/>
          </p:nvPr>
        </p:nvSpPr>
        <p:spPr/>
        <p:txBody>
          <a:bodyPr/>
          <a:lstStyle/>
          <a:p>
            <a:r>
              <a:rPr lang="en-US" dirty="0"/>
              <a:t>Shifting the Trigger Emulation Window</a:t>
            </a:r>
          </a:p>
        </p:txBody>
      </p:sp>
      <p:pic>
        <p:nvPicPr>
          <p:cNvPr id="12" name="Picture 11">
            <a:extLst>
              <a:ext uri="{FF2B5EF4-FFF2-40B4-BE49-F238E27FC236}">
                <a16:creationId xmlns:a16="http://schemas.microsoft.com/office/drawing/2014/main" id="{4D8027C8-7F0C-8C2F-0545-E15DF5D75D15}"/>
              </a:ext>
            </a:extLst>
          </p:cNvPr>
          <p:cNvPicPr>
            <a:picLocks noChangeAspect="1"/>
          </p:cNvPicPr>
          <p:nvPr/>
        </p:nvPicPr>
        <p:blipFill>
          <a:blip r:embed="rId3"/>
          <a:stretch>
            <a:fillRect/>
          </a:stretch>
        </p:blipFill>
        <p:spPr>
          <a:xfrm>
            <a:off x="241205" y="1241490"/>
            <a:ext cx="6892114" cy="4698696"/>
          </a:xfrm>
          <a:prstGeom prst="rect">
            <a:avLst/>
          </a:prstGeom>
        </p:spPr>
      </p:pic>
    </p:spTree>
    <p:extLst>
      <p:ext uri="{BB962C8B-B14F-4D97-AF65-F5344CB8AC3E}">
        <p14:creationId xmlns:p14="http://schemas.microsoft.com/office/powerpoint/2010/main" val="3459623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BA4343-C010-3A54-71C5-01A00B0DB664}"/>
              </a:ext>
            </a:extLst>
          </p:cNvPr>
          <p:cNvSpPr>
            <a:spLocks noGrp="1"/>
          </p:cNvSpPr>
          <p:nvPr>
            <p:ph type="title"/>
          </p:nvPr>
        </p:nvSpPr>
        <p:spPr/>
        <p:txBody>
          <a:bodyPr/>
          <a:lstStyle/>
          <a:p>
            <a:r>
              <a:rPr lang="en-US" dirty="0"/>
              <a:t>Shifting the Trigger Emulation Window: East Cryostat</a:t>
            </a:r>
          </a:p>
        </p:txBody>
      </p:sp>
      <p:sp>
        <p:nvSpPr>
          <p:cNvPr id="5" name="Footer Placeholder 4">
            <a:extLst>
              <a:ext uri="{FF2B5EF4-FFF2-40B4-BE49-F238E27FC236}">
                <a16:creationId xmlns:a16="http://schemas.microsoft.com/office/drawing/2014/main" id="{E20B54C0-B62A-9611-5EA0-7C8E83132B80}"/>
              </a:ext>
            </a:extLst>
          </p:cNvPr>
          <p:cNvSpPr>
            <a:spLocks noGrp="1"/>
          </p:cNvSpPr>
          <p:nvPr>
            <p:ph type="ftr" sz="quarter" idx="3"/>
          </p:nvPr>
        </p:nvSpPr>
        <p:spPr/>
        <p:txBody>
          <a:bodyPr/>
          <a:lstStyle/>
          <a:p>
            <a:r>
              <a:rPr lang="en-US" dirty="0"/>
              <a:t>The 2m Track Anomaly</a:t>
            </a:r>
          </a:p>
        </p:txBody>
      </p:sp>
      <p:sp>
        <p:nvSpPr>
          <p:cNvPr id="6" name="Slide Number Placeholder 5">
            <a:extLst>
              <a:ext uri="{FF2B5EF4-FFF2-40B4-BE49-F238E27FC236}">
                <a16:creationId xmlns:a16="http://schemas.microsoft.com/office/drawing/2014/main" id="{737727E9-2B99-7D02-A53D-85B6C912F009}"/>
              </a:ext>
            </a:extLst>
          </p:cNvPr>
          <p:cNvSpPr>
            <a:spLocks noGrp="1"/>
          </p:cNvSpPr>
          <p:nvPr>
            <p:ph type="sldNum" sz="quarter" idx="4"/>
          </p:nvPr>
        </p:nvSpPr>
        <p:spPr/>
        <p:txBody>
          <a:bodyPr/>
          <a:lstStyle/>
          <a:p>
            <a:fld id="{52B60363-7E9F-BF4A-894A-A30319D3939A}" type="slidenum">
              <a:rPr lang="en-US" smtClean="0"/>
              <a:pPr/>
              <a:t>17</a:t>
            </a:fld>
            <a:endParaRPr lang="en-US" dirty="0"/>
          </a:p>
        </p:txBody>
      </p:sp>
      <p:pic>
        <p:nvPicPr>
          <p:cNvPr id="7" name="Picture 6">
            <a:extLst>
              <a:ext uri="{FF2B5EF4-FFF2-40B4-BE49-F238E27FC236}">
                <a16:creationId xmlns:a16="http://schemas.microsoft.com/office/drawing/2014/main" id="{438AB750-950F-E05B-5105-CABD29BA1F33}"/>
              </a:ext>
            </a:extLst>
          </p:cNvPr>
          <p:cNvPicPr>
            <a:picLocks noChangeAspect="1"/>
          </p:cNvPicPr>
          <p:nvPr/>
        </p:nvPicPr>
        <p:blipFill>
          <a:blip r:embed="rId3"/>
          <a:stretch>
            <a:fillRect/>
          </a:stretch>
        </p:blipFill>
        <p:spPr>
          <a:xfrm>
            <a:off x="885844" y="1434012"/>
            <a:ext cx="5092444" cy="5046400"/>
          </a:xfrm>
          <a:prstGeom prst="rect">
            <a:avLst/>
          </a:prstGeom>
        </p:spPr>
      </p:pic>
      <p:pic>
        <p:nvPicPr>
          <p:cNvPr id="8" name="Picture 7">
            <a:extLst>
              <a:ext uri="{FF2B5EF4-FFF2-40B4-BE49-F238E27FC236}">
                <a16:creationId xmlns:a16="http://schemas.microsoft.com/office/drawing/2014/main" id="{76F2345F-C80F-E86F-DB8B-F34084AC08F8}"/>
              </a:ext>
            </a:extLst>
          </p:cNvPr>
          <p:cNvPicPr>
            <a:picLocks noChangeAspect="1"/>
          </p:cNvPicPr>
          <p:nvPr/>
        </p:nvPicPr>
        <p:blipFill>
          <a:blip r:embed="rId4"/>
          <a:stretch>
            <a:fillRect/>
          </a:stretch>
        </p:blipFill>
        <p:spPr>
          <a:xfrm>
            <a:off x="6096000" y="1458463"/>
            <a:ext cx="5082969" cy="5046401"/>
          </a:xfrm>
          <a:prstGeom prst="rect">
            <a:avLst/>
          </a:prstGeom>
        </p:spPr>
      </p:pic>
      <p:sp>
        <p:nvSpPr>
          <p:cNvPr id="11" name="TextBox 10">
            <a:extLst>
              <a:ext uri="{FF2B5EF4-FFF2-40B4-BE49-F238E27FC236}">
                <a16:creationId xmlns:a16="http://schemas.microsoft.com/office/drawing/2014/main" id="{C85F3ED0-0B3C-56DC-A2C9-60824B8D4DB6}"/>
              </a:ext>
            </a:extLst>
          </p:cNvPr>
          <p:cNvSpPr txBox="1"/>
          <p:nvPr/>
        </p:nvSpPr>
        <p:spPr>
          <a:xfrm>
            <a:off x="1623364" y="972347"/>
            <a:ext cx="3617401" cy="461665"/>
          </a:xfrm>
          <a:prstGeom prst="rect">
            <a:avLst/>
          </a:prstGeom>
          <a:noFill/>
        </p:spPr>
        <p:txBody>
          <a:bodyPr wrap="none" rtlCol="0">
            <a:spAutoFit/>
          </a:bodyPr>
          <a:lstStyle/>
          <a:p>
            <a:r>
              <a:rPr lang="en-US" sz="2400" dirty="0">
                <a:solidFill>
                  <a:srgbClr val="B83A4B"/>
                </a:solidFill>
              </a:rPr>
              <a:t>Original Emulation Window</a:t>
            </a:r>
          </a:p>
        </p:txBody>
      </p:sp>
      <p:sp>
        <p:nvSpPr>
          <p:cNvPr id="12" name="TextBox 11">
            <a:extLst>
              <a:ext uri="{FF2B5EF4-FFF2-40B4-BE49-F238E27FC236}">
                <a16:creationId xmlns:a16="http://schemas.microsoft.com/office/drawing/2014/main" id="{03CB0360-B93F-AE85-C32A-62DBA4B51EEE}"/>
              </a:ext>
            </a:extLst>
          </p:cNvPr>
          <p:cNvSpPr txBox="1"/>
          <p:nvPr/>
        </p:nvSpPr>
        <p:spPr>
          <a:xfrm>
            <a:off x="6875335" y="972347"/>
            <a:ext cx="3524298" cy="461665"/>
          </a:xfrm>
          <a:prstGeom prst="rect">
            <a:avLst/>
          </a:prstGeom>
          <a:noFill/>
        </p:spPr>
        <p:txBody>
          <a:bodyPr wrap="none" rtlCol="0">
            <a:spAutoFit/>
          </a:bodyPr>
          <a:lstStyle/>
          <a:p>
            <a:r>
              <a:rPr lang="en-US" sz="2400" dirty="0">
                <a:solidFill>
                  <a:srgbClr val="B83A4B"/>
                </a:solidFill>
              </a:rPr>
              <a:t>Shifted Emulation Window</a:t>
            </a:r>
          </a:p>
        </p:txBody>
      </p:sp>
      <p:sp>
        <p:nvSpPr>
          <p:cNvPr id="13" name="Oval 12">
            <a:extLst>
              <a:ext uri="{FF2B5EF4-FFF2-40B4-BE49-F238E27FC236}">
                <a16:creationId xmlns:a16="http://schemas.microsoft.com/office/drawing/2014/main" id="{F1715828-3989-7A15-513F-8EB134151E8C}"/>
              </a:ext>
            </a:extLst>
          </p:cNvPr>
          <p:cNvSpPr/>
          <p:nvPr/>
        </p:nvSpPr>
        <p:spPr>
          <a:xfrm>
            <a:off x="2902857" y="3004457"/>
            <a:ext cx="928914" cy="2960914"/>
          </a:xfrm>
          <a:prstGeom prst="ellipse">
            <a:avLst/>
          </a:prstGeom>
          <a:noFill/>
          <a:ln w="28575">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49D72AB-1ECB-C8C6-5615-EB9ECE333FCF}"/>
              </a:ext>
            </a:extLst>
          </p:cNvPr>
          <p:cNvSpPr/>
          <p:nvPr/>
        </p:nvSpPr>
        <p:spPr>
          <a:xfrm>
            <a:off x="7995301" y="2924739"/>
            <a:ext cx="1801842" cy="2960914"/>
          </a:xfrm>
          <a:prstGeom prst="ellipse">
            <a:avLst/>
          </a:prstGeom>
          <a:noFill/>
          <a:ln w="28575">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9609EE6-8769-DE56-56D8-7685EE6082E7}"/>
              </a:ext>
            </a:extLst>
          </p:cNvPr>
          <p:cNvCxnSpPr>
            <a:cxnSpLocks/>
          </p:cNvCxnSpPr>
          <p:nvPr/>
        </p:nvCxnSpPr>
        <p:spPr>
          <a:xfrm>
            <a:off x="5240765" y="4087839"/>
            <a:ext cx="1634570" cy="0"/>
          </a:xfrm>
          <a:prstGeom prst="straightConnector1">
            <a:avLst/>
          </a:prstGeom>
          <a:ln w="60325">
            <a:solidFill>
              <a:srgbClr val="8C1515"/>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8" name="Graphic 27" descr="Sad face outline with solid fill">
            <a:extLst>
              <a:ext uri="{FF2B5EF4-FFF2-40B4-BE49-F238E27FC236}">
                <a16:creationId xmlns:a16="http://schemas.microsoft.com/office/drawing/2014/main" id="{CB2A5113-7C12-6D7A-0AE3-F98EBC08EA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9750" y="5825624"/>
            <a:ext cx="914400" cy="914400"/>
          </a:xfrm>
          <a:prstGeom prst="rect">
            <a:avLst/>
          </a:prstGeom>
        </p:spPr>
      </p:pic>
    </p:spTree>
    <p:extLst>
      <p:ext uri="{BB962C8B-B14F-4D97-AF65-F5344CB8AC3E}">
        <p14:creationId xmlns:p14="http://schemas.microsoft.com/office/powerpoint/2010/main" val="2527285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descr="Smiling face outline with solid fill">
            <a:extLst>
              <a:ext uri="{FF2B5EF4-FFF2-40B4-BE49-F238E27FC236}">
                <a16:creationId xmlns:a16="http://schemas.microsoft.com/office/drawing/2014/main" id="{AAE4BC0A-D01B-2A95-E2C6-944523599C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9750" y="5827267"/>
            <a:ext cx="914400" cy="914400"/>
          </a:xfrm>
          <a:prstGeom prst="rect">
            <a:avLst/>
          </a:prstGeom>
        </p:spPr>
      </p:pic>
      <p:pic>
        <p:nvPicPr>
          <p:cNvPr id="2" name="Picture 1">
            <a:extLst>
              <a:ext uri="{FF2B5EF4-FFF2-40B4-BE49-F238E27FC236}">
                <a16:creationId xmlns:a16="http://schemas.microsoft.com/office/drawing/2014/main" id="{EA48104B-1497-260E-BC2E-68B5F7B905A3}"/>
              </a:ext>
            </a:extLst>
          </p:cNvPr>
          <p:cNvPicPr>
            <a:picLocks noChangeAspect="1"/>
          </p:cNvPicPr>
          <p:nvPr/>
        </p:nvPicPr>
        <p:blipFill>
          <a:blip r:embed="rId5"/>
          <a:stretch>
            <a:fillRect/>
          </a:stretch>
        </p:blipFill>
        <p:spPr>
          <a:xfrm>
            <a:off x="885844" y="1434012"/>
            <a:ext cx="5120070" cy="5046400"/>
          </a:xfrm>
          <a:prstGeom prst="rect">
            <a:avLst/>
          </a:prstGeom>
        </p:spPr>
      </p:pic>
      <p:pic>
        <p:nvPicPr>
          <p:cNvPr id="4" name="Picture 3">
            <a:extLst>
              <a:ext uri="{FF2B5EF4-FFF2-40B4-BE49-F238E27FC236}">
                <a16:creationId xmlns:a16="http://schemas.microsoft.com/office/drawing/2014/main" id="{C3D809B7-B2CF-45A0-216A-5BD9A1BE06F0}"/>
              </a:ext>
            </a:extLst>
          </p:cNvPr>
          <p:cNvPicPr>
            <a:picLocks noChangeAspect="1"/>
          </p:cNvPicPr>
          <p:nvPr/>
        </p:nvPicPr>
        <p:blipFill>
          <a:blip r:embed="rId6"/>
          <a:stretch>
            <a:fillRect/>
          </a:stretch>
        </p:blipFill>
        <p:spPr>
          <a:xfrm>
            <a:off x="6096000" y="1458463"/>
            <a:ext cx="5110395" cy="5046401"/>
          </a:xfrm>
          <a:prstGeom prst="rect">
            <a:avLst/>
          </a:prstGeom>
        </p:spPr>
      </p:pic>
      <p:sp>
        <p:nvSpPr>
          <p:cNvPr id="3" name="Title 2">
            <a:extLst>
              <a:ext uri="{FF2B5EF4-FFF2-40B4-BE49-F238E27FC236}">
                <a16:creationId xmlns:a16="http://schemas.microsoft.com/office/drawing/2014/main" id="{3EBA4343-C010-3A54-71C5-01A00B0DB664}"/>
              </a:ext>
            </a:extLst>
          </p:cNvPr>
          <p:cNvSpPr>
            <a:spLocks noGrp="1"/>
          </p:cNvSpPr>
          <p:nvPr>
            <p:ph type="title"/>
          </p:nvPr>
        </p:nvSpPr>
        <p:spPr/>
        <p:txBody>
          <a:bodyPr/>
          <a:lstStyle/>
          <a:p>
            <a:r>
              <a:rPr lang="en-US" dirty="0"/>
              <a:t>Shifting the Trigger Emulation Window: West Cryostat</a:t>
            </a:r>
          </a:p>
        </p:txBody>
      </p:sp>
      <p:sp>
        <p:nvSpPr>
          <p:cNvPr id="5" name="Footer Placeholder 4">
            <a:extLst>
              <a:ext uri="{FF2B5EF4-FFF2-40B4-BE49-F238E27FC236}">
                <a16:creationId xmlns:a16="http://schemas.microsoft.com/office/drawing/2014/main" id="{E20B54C0-B62A-9611-5EA0-7C8E83132B80}"/>
              </a:ext>
            </a:extLst>
          </p:cNvPr>
          <p:cNvSpPr>
            <a:spLocks noGrp="1"/>
          </p:cNvSpPr>
          <p:nvPr>
            <p:ph type="ftr" sz="quarter" idx="3"/>
          </p:nvPr>
        </p:nvSpPr>
        <p:spPr/>
        <p:txBody>
          <a:bodyPr/>
          <a:lstStyle/>
          <a:p>
            <a:r>
              <a:rPr lang="en-US" dirty="0"/>
              <a:t>The 2m Track Anomaly</a:t>
            </a:r>
          </a:p>
        </p:txBody>
      </p:sp>
      <p:sp>
        <p:nvSpPr>
          <p:cNvPr id="6" name="Slide Number Placeholder 5">
            <a:extLst>
              <a:ext uri="{FF2B5EF4-FFF2-40B4-BE49-F238E27FC236}">
                <a16:creationId xmlns:a16="http://schemas.microsoft.com/office/drawing/2014/main" id="{737727E9-2B99-7D02-A53D-85B6C912F009}"/>
              </a:ext>
            </a:extLst>
          </p:cNvPr>
          <p:cNvSpPr>
            <a:spLocks noGrp="1"/>
          </p:cNvSpPr>
          <p:nvPr>
            <p:ph type="sldNum" sz="quarter" idx="4"/>
          </p:nvPr>
        </p:nvSpPr>
        <p:spPr/>
        <p:txBody>
          <a:bodyPr/>
          <a:lstStyle/>
          <a:p>
            <a:fld id="{52B60363-7E9F-BF4A-894A-A30319D3939A}" type="slidenum">
              <a:rPr lang="en-US" smtClean="0"/>
              <a:pPr/>
              <a:t>18</a:t>
            </a:fld>
            <a:endParaRPr lang="en-US" dirty="0"/>
          </a:p>
        </p:txBody>
      </p:sp>
      <p:sp>
        <p:nvSpPr>
          <p:cNvPr id="9" name="TextBox 8">
            <a:extLst>
              <a:ext uri="{FF2B5EF4-FFF2-40B4-BE49-F238E27FC236}">
                <a16:creationId xmlns:a16="http://schemas.microsoft.com/office/drawing/2014/main" id="{33150437-FCAA-5157-A8FD-BB179C8A939F}"/>
              </a:ext>
            </a:extLst>
          </p:cNvPr>
          <p:cNvSpPr txBox="1"/>
          <p:nvPr/>
        </p:nvSpPr>
        <p:spPr>
          <a:xfrm>
            <a:off x="1623364" y="972347"/>
            <a:ext cx="3617401" cy="461665"/>
          </a:xfrm>
          <a:prstGeom prst="rect">
            <a:avLst/>
          </a:prstGeom>
          <a:noFill/>
        </p:spPr>
        <p:txBody>
          <a:bodyPr wrap="none" rtlCol="0">
            <a:spAutoFit/>
          </a:bodyPr>
          <a:lstStyle/>
          <a:p>
            <a:r>
              <a:rPr lang="en-US" sz="2400" dirty="0">
                <a:solidFill>
                  <a:srgbClr val="B83A4B"/>
                </a:solidFill>
              </a:rPr>
              <a:t>Original Emulation Window</a:t>
            </a:r>
          </a:p>
        </p:txBody>
      </p:sp>
      <p:sp>
        <p:nvSpPr>
          <p:cNvPr id="10" name="TextBox 9">
            <a:extLst>
              <a:ext uri="{FF2B5EF4-FFF2-40B4-BE49-F238E27FC236}">
                <a16:creationId xmlns:a16="http://schemas.microsoft.com/office/drawing/2014/main" id="{FA90F12D-A063-F0F7-AB7C-22619DAD6D24}"/>
              </a:ext>
            </a:extLst>
          </p:cNvPr>
          <p:cNvSpPr txBox="1"/>
          <p:nvPr/>
        </p:nvSpPr>
        <p:spPr>
          <a:xfrm>
            <a:off x="6875335" y="972347"/>
            <a:ext cx="3524298" cy="461665"/>
          </a:xfrm>
          <a:prstGeom prst="rect">
            <a:avLst/>
          </a:prstGeom>
          <a:noFill/>
        </p:spPr>
        <p:txBody>
          <a:bodyPr wrap="none" rtlCol="0">
            <a:spAutoFit/>
          </a:bodyPr>
          <a:lstStyle/>
          <a:p>
            <a:r>
              <a:rPr lang="en-US" sz="2400" dirty="0">
                <a:solidFill>
                  <a:srgbClr val="B83A4B"/>
                </a:solidFill>
              </a:rPr>
              <a:t>Shifted Emulation Window</a:t>
            </a:r>
          </a:p>
        </p:txBody>
      </p:sp>
      <p:sp>
        <p:nvSpPr>
          <p:cNvPr id="14" name="Oval 13">
            <a:extLst>
              <a:ext uri="{FF2B5EF4-FFF2-40B4-BE49-F238E27FC236}">
                <a16:creationId xmlns:a16="http://schemas.microsoft.com/office/drawing/2014/main" id="{6DEEC025-E9EE-47D1-DFF3-2B78F37CC30B}"/>
              </a:ext>
            </a:extLst>
          </p:cNvPr>
          <p:cNvSpPr/>
          <p:nvPr/>
        </p:nvSpPr>
        <p:spPr>
          <a:xfrm>
            <a:off x="2264229" y="2917373"/>
            <a:ext cx="2175776" cy="2506607"/>
          </a:xfrm>
          <a:prstGeom prst="ellipse">
            <a:avLst/>
          </a:prstGeom>
          <a:noFill/>
          <a:ln w="28575">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A43B4DB-BA08-30FE-232C-4142F543F393}"/>
              </a:ext>
            </a:extLst>
          </p:cNvPr>
          <p:cNvCxnSpPr>
            <a:cxnSpLocks/>
          </p:cNvCxnSpPr>
          <p:nvPr/>
        </p:nvCxnSpPr>
        <p:spPr>
          <a:xfrm>
            <a:off x="5487508" y="3522006"/>
            <a:ext cx="1634570" cy="0"/>
          </a:xfrm>
          <a:prstGeom prst="straightConnector1">
            <a:avLst/>
          </a:prstGeom>
          <a:ln w="60325">
            <a:solidFill>
              <a:srgbClr val="8C1515"/>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30D407E-B5B2-30AB-F49A-4CF3405D22EC}"/>
              </a:ext>
            </a:extLst>
          </p:cNvPr>
          <p:cNvSpPr/>
          <p:nvPr/>
        </p:nvSpPr>
        <p:spPr>
          <a:xfrm>
            <a:off x="7482216" y="2930553"/>
            <a:ext cx="2175776" cy="2506607"/>
          </a:xfrm>
          <a:prstGeom prst="ellipse">
            <a:avLst/>
          </a:prstGeom>
          <a:noFill/>
          <a:ln w="28575">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471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1F0A8-F80D-A62C-E305-9A80C65647DC}"/>
              </a:ext>
            </a:extLst>
          </p:cNvPr>
          <p:cNvSpPr>
            <a:spLocks noGrp="1"/>
          </p:cNvSpPr>
          <p:nvPr>
            <p:ph type="title"/>
          </p:nvPr>
        </p:nvSpPr>
        <p:spPr/>
        <p:txBody>
          <a:bodyPr/>
          <a:lstStyle/>
          <a:p>
            <a:r>
              <a:rPr lang="en-US" dirty="0"/>
              <a:t>Conclusions and Next Steps</a:t>
            </a:r>
          </a:p>
        </p:txBody>
      </p:sp>
      <p:sp>
        <p:nvSpPr>
          <p:cNvPr id="3" name="Text Placeholder 2">
            <a:extLst>
              <a:ext uri="{FF2B5EF4-FFF2-40B4-BE49-F238E27FC236}">
                <a16:creationId xmlns:a16="http://schemas.microsoft.com/office/drawing/2014/main" id="{EDE49EAC-CB77-533C-4696-854A31F4A00E}"/>
              </a:ext>
            </a:extLst>
          </p:cNvPr>
          <p:cNvSpPr>
            <a:spLocks noGrp="1"/>
          </p:cNvSpPr>
          <p:nvPr>
            <p:ph type="body" sz="quarter" idx="10"/>
          </p:nvPr>
        </p:nvSpPr>
        <p:spPr/>
        <p:txBody>
          <a:bodyPr/>
          <a:lstStyle/>
          <a:p>
            <a:r>
              <a:rPr lang="en-US" dirty="0"/>
              <a:t>6</a:t>
            </a:r>
          </a:p>
        </p:txBody>
      </p:sp>
      <p:sp>
        <p:nvSpPr>
          <p:cNvPr id="4" name="Slide Number Placeholder 3">
            <a:extLst>
              <a:ext uri="{FF2B5EF4-FFF2-40B4-BE49-F238E27FC236}">
                <a16:creationId xmlns:a16="http://schemas.microsoft.com/office/drawing/2014/main" id="{86B1739D-5D42-D790-74CB-1D7FE8AAE04F}"/>
              </a:ext>
            </a:extLst>
          </p:cNvPr>
          <p:cNvSpPr>
            <a:spLocks noGrp="1"/>
          </p:cNvSpPr>
          <p:nvPr>
            <p:ph type="sldNum" sz="quarter" idx="4"/>
          </p:nvPr>
        </p:nvSpPr>
        <p:spPr/>
        <p:txBody>
          <a:bodyPr/>
          <a:lstStyle/>
          <a:p>
            <a:fld id="{52B60363-7E9F-BF4A-894A-A30319D3939A}" type="slidenum">
              <a:rPr lang="en-US" smtClean="0"/>
              <a:pPr/>
              <a:t>19</a:t>
            </a:fld>
            <a:endParaRPr lang="en-US" dirty="0"/>
          </a:p>
        </p:txBody>
      </p:sp>
    </p:spTree>
    <p:extLst>
      <p:ext uri="{BB962C8B-B14F-4D97-AF65-F5344CB8AC3E}">
        <p14:creationId xmlns:p14="http://schemas.microsoft.com/office/powerpoint/2010/main" val="210037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186D-DCFA-0F4B-930D-46052664347D}"/>
              </a:ext>
            </a:extLst>
          </p:cNvPr>
          <p:cNvSpPr>
            <a:spLocks noGrp="1"/>
          </p:cNvSpPr>
          <p:nvPr>
            <p:ph type="title"/>
          </p:nvPr>
        </p:nvSpPr>
        <p:spPr/>
        <p:txBody>
          <a:bodyPr/>
          <a:lstStyle/>
          <a:p>
            <a:r>
              <a:rPr lang="en-US" dirty="0"/>
              <a:t>Agenda</a:t>
            </a:r>
          </a:p>
        </p:txBody>
      </p:sp>
      <p:sp>
        <p:nvSpPr>
          <p:cNvPr id="23" name="Subtitle 22">
            <a:extLst>
              <a:ext uri="{FF2B5EF4-FFF2-40B4-BE49-F238E27FC236}">
                <a16:creationId xmlns:a16="http://schemas.microsoft.com/office/drawing/2014/main" id="{3C2577C1-B220-6FB1-6ACF-9145DCF29AD0}"/>
              </a:ext>
            </a:extLst>
          </p:cNvPr>
          <p:cNvSpPr>
            <a:spLocks noGrp="1"/>
          </p:cNvSpPr>
          <p:nvPr>
            <p:ph type="subTitle" idx="11"/>
          </p:nvPr>
        </p:nvSpPr>
        <p:spPr/>
        <p:txBody>
          <a:bodyPr vert="horz" lIns="0" tIns="0" rIns="91440" bIns="0" rtlCol="0" anchor="t" anchorCtr="0">
            <a:noAutofit/>
          </a:bodyPr>
          <a:lstStyle/>
          <a:p>
            <a:pPr defTabSz="914400">
              <a:lnSpc>
                <a:spcPct val="120000"/>
              </a:lnSpc>
              <a:buClr>
                <a:srgbClr val="B83A4B"/>
              </a:buClr>
              <a:buFontTx/>
            </a:pPr>
            <a:r>
              <a:rPr lang="en-US" sz="2000" dirty="0"/>
              <a:t>1</a:t>
            </a:r>
          </a:p>
        </p:txBody>
      </p:sp>
      <p:sp>
        <p:nvSpPr>
          <p:cNvPr id="3" name="Text Placeholder 2">
            <a:extLst>
              <a:ext uri="{FF2B5EF4-FFF2-40B4-BE49-F238E27FC236}">
                <a16:creationId xmlns:a16="http://schemas.microsoft.com/office/drawing/2014/main" id="{099545EE-EC30-4043-A123-785F9845EC1D}"/>
              </a:ext>
            </a:extLst>
          </p:cNvPr>
          <p:cNvSpPr>
            <a:spLocks noGrp="1"/>
          </p:cNvSpPr>
          <p:nvPr>
            <p:ph type="body" idx="18"/>
          </p:nvPr>
        </p:nvSpPr>
        <p:spPr/>
        <p:txBody>
          <a:bodyPr tIns="0" bIns="0" anchor="t" anchorCtr="0">
            <a:noAutofit/>
          </a:bodyPr>
          <a:lstStyle/>
          <a:p>
            <a:r>
              <a:rPr lang="en-US" sz="2000" dirty="0"/>
              <a:t>2</a:t>
            </a:r>
          </a:p>
        </p:txBody>
      </p:sp>
      <p:sp>
        <p:nvSpPr>
          <p:cNvPr id="4" name="Text Placeholder 3">
            <a:extLst>
              <a:ext uri="{FF2B5EF4-FFF2-40B4-BE49-F238E27FC236}">
                <a16:creationId xmlns:a16="http://schemas.microsoft.com/office/drawing/2014/main" id="{23E27179-5508-5446-A2C1-AA5BE413E1E8}"/>
              </a:ext>
            </a:extLst>
          </p:cNvPr>
          <p:cNvSpPr>
            <a:spLocks noGrp="1"/>
          </p:cNvSpPr>
          <p:nvPr>
            <p:ph type="body" idx="19"/>
          </p:nvPr>
        </p:nvSpPr>
        <p:spPr/>
        <p:txBody>
          <a:bodyPr tIns="0" bIns="0" anchor="t" anchorCtr="0">
            <a:noAutofit/>
          </a:bodyPr>
          <a:lstStyle/>
          <a:p>
            <a:r>
              <a:rPr lang="en-US" sz="2000" dirty="0"/>
              <a:t>3</a:t>
            </a:r>
          </a:p>
          <a:p>
            <a:endParaRPr lang="en-US" sz="2000" dirty="0"/>
          </a:p>
        </p:txBody>
      </p:sp>
      <p:sp>
        <p:nvSpPr>
          <p:cNvPr id="5" name="Text Placeholder 4">
            <a:extLst>
              <a:ext uri="{FF2B5EF4-FFF2-40B4-BE49-F238E27FC236}">
                <a16:creationId xmlns:a16="http://schemas.microsoft.com/office/drawing/2014/main" id="{F122ABE6-E1D1-724B-B002-C8886849427A}"/>
              </a:ext>
            </a:extLst>
          </p:cNvPr>
          <p:cNvSpPr>
            <a:spLocks noGrp="1"/>
          </p:cNvSpPr>
          <p:nvPr>
            <p:ph type="body" sz="quarter" idx="28"/>
          </p:nvPr>
        </p:nvSpPr>
        <p:spPr/>
        <p:txBody>
          <a:bodyPr/>
          <a:lstStyle/>
          <a:p>
            <a:pPr>
              <a:lnSpc>
                <a:spcPct val="100000"/>
              </a:lnSpc>
            </a:pPr>
            <a:r>
              <a:rPr lang="en-US" sz="2400" b="0" dirty="0"/>
              <a:t>What is a Neutrino?</a:t>
            </a:r>
          </a:p>
          <a:p>
            <a:pPr>
              <a:lnSpc>
                <a:spcPct val="100000"/>
              </a:lnSpc>
            </a:pPr>
            <a:endParaRPr lang="en-US" sz="2400" b="0" dirty="0"/>
          </a:p>
        </p:txBody>
      </p:sp>
      <p:sp>
        <p:nvSpPr>
          <p:cNvPr id="10" name="Text Placeholder 9">
            <a:extLst>
              <a:ext uri="{FF2B5EF4-FFF2-40B4-BE49-F238E27FC236}">
                <a16:creationId xmlns:a16="http://schemas.microsoft.com/office/drawing/2014/main" id="{9AC0E7A5-5A51-6944-B992-2B2D40475FF3}"/>
              </a:ext>
            </a:extLst>
          </p:cNvPr>
          <p:cNvSpPr>
            <a:spLocks noGrp="1"/>
          </p:cNvSpPr>
          <p:nvPr>
            <p:ph type="body" sz="quarter" idx="30"/>
          </p:nvPr>
        </p:nvSpPr>
        <p:spPr/>
        <p:txBody>
          <a:bodyPr/>
          <a:lstStyle/>
          <a:p>
            <a:pPr>
              <a:lnSpc>
                <a:spcPct val="100000"/>
              </a:lnSpc>
            </a:pPr>
            <a:r>
              <a:rPr lang="en-US" sz="2400" b="0" dirty="0"/>
              <a:t>Detector Overview</a:t>
            </a:r>
          </a:p>
          <a:p>
            <a:pPr>
              <a:lnSpc>
                <a:spcPct val="100000"/>
              </a:lnSpc>
            </a:pPr>
            <a:endParaRPr lang="en-US" sz="2400" b="0" dirty="0"/>
          </a:p>
        </p:txBody>
      </p:sp>
      <p:sp>
        <p:nvSpPr>
          <p:cNvPr id="24" name="Text Placeholder 23">
            <a:extLst>
              <a:ext uri="{FF2B5EF4-FFF2-40B4-BE49-F238E27FC236}">
                <a16:creationId xmlns:a16="http://schemas.microsoft.com/office/drawing/2014/main" id="{491C953B-A201-03C7-31C7-DC36CCDA2894}"/>
              </a:ext>
            </a:extLst>
          </p:cNvPr>
          <p:cNvSpPr>
            <a:spLocks noGrp="1"/>
          </p:cNvSpPr>
          <p:nvPr>
            <p:ph type="body" sz="quarter" idx="32"/>
          </p:nvPr>
        </p:nvSpPr>
        <p:spPr/>
        <p:txBody>
          <a:bodyPr/>
          <a:lstStyle/>
          <a:p>
            <a:pPr>
              <a:lnSpc>
                <a:spcPct val="100000"/>
              </a:lnSpc>
            </a:pPr>
            <a:r>
              <a:rPr lang="en-US" sz="2400" b="0" dirty="0"/>
              <a:t>Trigger System</a:t>
            </a:r>
          </a:p>
        </p:txBody>
      </p:sp>
      <p:sp>
        <p:nvSpPr>
          <p:cNvPr id="26" name="Text Placeholder 25">
            <a:extLst>
              <a:ext uri="{FF2B5EF4-FFF2-40B4-BE49-F238E27FC236}">
                <a16:creationId xmlns:a16="http://schemas.microsoft.com/office/drawing/2014/main" id="{8BC5A891-7D43-8AC5-E64A-0F47B399D9E5}"/>
              </a:ext>
            </a:extLst>
          </p:cNvPr>
          <p:cNvSpPr>
            <a:spLocks noGrp="1"/>
          </p:cNvSpPr>
          <p:nvPr>
            <p:ph type="body" idx="34"/>
          </p:nvPr>
        </p:nvSpPr>
        <p:spPr/>
        <p:txBody>
          <a:bodyPr tIns="0" bIns="0" anchor="t" anchorCtr="0">
            <a:noAutofit/>
          </a:bodyPr>
          <a:lstStyle/>
          <a:p>
            <a:r>
              <a:rPr lang="en-US" sz="2000" dirty="0"/>
              <a:t>5</a:t>
            </a:r>
          </a:p>
        </p:txBody>
      </p:sp>
      <p:sp>
        <p:nvSpPr>
          <p:cNvPr id="27" name="Text Placeholder 26">
            <a:extLst>
              <a:ext uri="{FF2B5EF4-FFF2-40B4-BE49-F238E27FC236}">
                <a16:creationId xmlns:a16="http://schemas.microsoft.com/office/drawing/2014/main" id="{0EB14048-7665-D41C-81FF-4913480A352D}"/>
              </a:ext>
            </a:extLst>
          </p:cNvPr>
          <p:cNvSpPr>
            <a:spLocks noGrp="1"/>
          </p:cNvSpPr>
          <p:nvPr>
            <p:ph type="body" idx="35"/>
          </p:nvPr>
        </p:nvSpPr>
        <p:spPr/>
        <p:txBody>
          <a:bodyPr tIns="0" bIns="0" anchor="t" anchorCtr="0">
            <a:noAutofit/>
          </a:bodyPr>
          <a:lstStyle/>
          <a:p>
            <a:r>
              <a:rPr lang="en-US" sz="2000" dirty="0"/>
              <a:t>6</a:t>
            </a:r>
          </a:p>
        </p:txBody>
      </p:sp>
      <p:sp>
        <p:nvSpPr>
          <p:cNvPr id="28" name="Text Placeholder 27">
            <a:extLst>
              <a:ext uri="{FF2B5EF4-FFF2-40B4-BE49-F238E27FC236}">
                <a16:creationId xmlns:a16="http://schemas.microsoft.com/office/drawing/2014/main" id="{7F740242-6751-129B-C92D-45C85459010E}"/>
              </a:ext>
            </a:extLst>
          </p:cNvPr>
          <p:cNvSpPr>
            <a:spLocks noGrp="1"/>
          </p:cNvSpPr>
          <p:nvPr>
            <p:ph type="body" sz="quarter" idx="36"/>
          </p:nvPr>
        </p:nvSpPr>
        <p:spPr/>
        <p:txBody>
          <a:bodyPr/>
          <a:lstStyle/>
          <a:p>
            <a:pPr>
              <a:lnSpc>
                <a:spcPct val="100000"/>
              </a:lnSpc>
            </a:pPr>
            <a:r>
              <a:rPr lang="en-US" sz="2400" b="0" dirty="0"/>
              <a:t>Efficiency Analysis</a:t>
            </a:r>
          </a:p>
        </p:txBody>
      </p:sp>
      <p:sp>
        <p:nvSpPr>
          <p:cNvPr id="30" name="Text Placeholder 29">
            <a:extLst>
              <a:ext uri="{FF2B5EF4-FFF2-40B4-BE49-F238E27FC236}">
                <a16:creationId xmlns:a16="http://schemas.microsoft.com/office/drawing/2014/main" id="{0885DBF6-08B1-16F6-C8DA-56501AEDF3F0}"/>
              </a:ext>
            </a:extLst>
          </p:cNvPr>
          <p:cNvSpPr>
            <a:spLocks noGrp="1"/>
          </p:cNvSpPr>
          <p:nvPr>
            <p:ph type="body" sz="quarter" idx="38"/>
          </p:nvPr>
        </p:nvSpPr>
        <p:spPr/>
        <p:txBody>
          <a:bodyPr/>
          <a:lstStyle/>
          <a:p>
            <a:pPr>
              <a:lnSpc>
                <a:spcPct val="100000"/>
              </a:lnSpc>
            </a:pPr>
            <a:r>
              <a:rPr lang="en-US" sz="2400" b="0" dirty="0"/>
              <a:t>The 2m Track Anomaly</a:t>
            </a:r>
          </a:p>
        </p:txBody>
      </p:sp>
      <p:sp>
        <p:nvSpPr>
          <p:cNvPr id="32" name="Text Placeholder 31">
            <a:extLst>
              <a:ext uri="{FF2B5EF4-FFF2-40B4-BE49-F238E27FC236}">
                <a16:creationId xmlns:a16="http://schemas.microsoft.com/office/drawing/2014/main" id="{617110CC-7D58-B5E9-7556-D54956FA8362}"/>
              </a:ext>
            </a:extLst>
          </p:cNvPr>
          <p:cNvSpPr>
            <a:spLocks noGrp="1"/>
          </p:cNvSpPr>
          <p:nvPr>
            <p:ph type="body" sz="quarter" idx="40"/>
          </p:nvPr>
        </p:nvSpPr>
        <p:spPr/>
        <p:txBody>
          <a:bodyPr/>
          <a:lstStyle/>
          <a:p>
            <a:pPr>
              <a:lnSpc>
                <a:spcPct val="100000"/>
              </a:lnSpc>
            </a:pPr>
            <a:r>
              <a:rPr lang="en-US" sz="2400" b="0" dirty="0"/>
              <a:t>Conclusions and Next Steps</a:t>
            </a:r>
          </a:p>
        </p:txBody>
      </p:sp>
      <p:sp>
        <p:nvSpPr>
          <p:cNvPr id="34" name="Text Placeholder 33">
            <a:extLst>
              <a:ext uri="{FF2B5EF4-FFF2-40B4-BE49-F238E27FC236}">
                <a16:creationId xmlns:a16="http://schemas.microsoft.com/office/drawing/2014/main" id="{80C883A9-ACF5-549D-6FE0-EE17275F0270}"/>
              </a:ext>
            </a:extLst>
          </p:cNvPr>
          <p:cNvSpPr>
            <a:spLocks noGrp="1"/>
          </p:cNvSpPr>
          <p:nvPr>
            <p:ph type="body" idx="42"/>
          </p:nvPr>
        </p:nvSpPr>
        <p:spPr/>
        <p:txBody>
          <a:bodyPr tIns="0" bIns="0" anchor="t" anchorCtr="0">
            <a:noAutofit/>
          </a:bodyPr>
          <a:lstStyle/>
          <a:p>
            <a:r>
              <a:rPr lang="en-US" sz="2000" dirty="0"/>
              <a:t>4</a:t>
            </a:r>
          </a:p>
        </p:txBody>
      </p:sp>
      <p:sp>
        <p:nvSpPr>
          <p:cNvPr id="15" name="Footer Placeholder 14">
            <a:extLst>
              <a:ext uri="{FF2B5EF4-FFF2-40B4-BE49-F238E27FC236}">
                <a16:creationId xmlns:a16="http://schemas.microsoft.com/office/drawing/2014/main" id="{F12BF4A7-C68A-9E42-B06B-B43A637A5434}"/>
              </a:ext>
            </a:extLst>
          </p:cNvPr>
          <p:cNvSpPr>
            <a:spLocks noGrp="1"/>
          </p:cNvSpPr>
          <p:nvPr>
            <p:ph type="ftr" sz="quarter" idx="3"/>
          </p:nvPr>
        </p:nvSpPr>
        <p:spPr/>
        <p:txBody>
          <a:bodyPr/>
          <a:lstStyle/>
          <a:p>
            <a:r>
              <a:rPr lang="en-US" dirty="0"/>
              <a:t>Trigger Efficiency Analysis in the ICARUS Neutrino Detector</a:t>
            </a:r>
          </a:p>
        </p:txBody>
      </p:sp>
      <p:sp>
        <p:nvSpPr>
          <p:cNvPr id="16" name="Slide Number Placeholder 15">
            <a:extLst>
              <a:ext uri="{FF2B5EF4-FFF2-40B4-BE49-F238E27FC236}">
                <a16:creationId xmlns:a16="http://schemas.microsoft.com/office/drawing/2014/main" id="{A49FB4E6-195C-CE4F-B45C-EDAC7BA435AD}"/>
              </a:ext>
            </a:extLst>
          </p:cNvPr>
          <p:cNvSpPr>
            <a:spLocks noGrp="1"/>
          </p:cNvSpPr>
          <p:nvPr>
            <p:ph type="sldNum" sz="quarter" idx="4"/>
          </p:nvPr>
        </p:nvSpPr>
        <p:spPr/>
        <p:txBody>
          <a:bodyPr/>
          <a:lstStyle/>
          <a:p>
            <a:fld id="{52B60363-7E9F-BF4A-894A-A30319D3939A}" type="slidenum">
              <a:rPr lang="en-US" smtClean="0"/>
              <a:pPr/>
              <a:t>2</a:t>
            </a:fld>
            <a:endParaRPr lang="en-US" dirty="0"/>
          </a:p>
        </p:txBody>
      </p:sp>
    </p:spTree>
    <p:extLst>
      <p:ext uri="{BB962C8B-B14F-4D97-AF65-F5344CB8AC3E}">
        <p14:creationId xmlns:p14="http://schemas.microsoft.com/office/powerpoint/2010/main" val="213326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04CA4-E4EE-5E0D-0334-907E04BC6346}"/>
              </a:ext>
            </a:extLst>
          </p:cNvPr>
          <p:cNvSpPr>
            <a:spLocks noGrp="1"/>
          </p:cNvSpPr>
          <p:nvPr>
            <p:ph type="title"/>
          </p:nvPr>
        </p:nvSpPr>
        <p:spPr/>
        <p:txBody>
          <a:bodyPr/>
          <a:lstStyle/>
          <a:p>
            <a:r>
              <a:rPr lang="en-US" dirty="0"/>
              <a:t>Conclusions and Next Steps</a:t>
            </a:r>
          </a:p>
        </p:txBody>
      </p:sp>
      <p:sp>
        <p:nvSpPr>
          <p:cNvPr id="4" name="Text Placeholder 3">
            <a:extLst>
              <a:ext uri="{FF2B5EF4-FFF2-40B4-BE49-F238E27FC236}">
                <a16:creationId xmlns:a16="http://schemas.microsoft.com/office/drawing/2014/main" id="{1F7631F9-1C84-7CDE-44D1-FEF62D099927}"/>
              </a:ext>
            </a:extLst>
          </p:cNvPr>
          <p:cNvSpPr>
            <a:spLocks noGrp="1"/>
          </p:cNvSpPr>
          <p:nvPr>
            <p:ph type="body" sz="quarter" idx="16"/>
          </p:nvPr>
        </p:nvSpPr>
        <p:spPr>
          <a:xfrm>
            <a:off x="800100" y="1239864"/>
            <a:ext cx="10553700" cy="4818036"/>
          </a:xfrm>
        </p:spPr>
        <p:txBody>
          <a:bodyPr/>
          <a:lstStyle/>
          <a:p>
            <a:pPr marL="285750" indent="-285750">
              <a:buFont typeface="Arial" panose="020B0604020202020204" pitchFamily="34" charset="0"/>
              <a:buChar char="•"/>
            </a:pPr>
            <a:r>
              <a:rPr lang="en-US" sz="2000" dirty="0"/>
              <a:t>Still investigating the 2m track anomaly</a:t>
            </a:r>
          </a:p>
          <a:p>
            <a:pPr marL="285750" indent="-285750">
              <a:buFont typeface="Arial" panose="020B0604020202020204" pitchFamily="34" charset="0"/>
              <a:buChar char="•"/>
            </a:pPr>
            <a:r>
              <a:rPr lang="en-US" sz="2000" dirty="0"/>
              <a:t>New minimum bias run (similar to this data) taken last week</a:t>
            </a:r>
          </a:p>
          <a:p>
            <a:pPr marL="752475" lvl="1" indent="-285750"/>
            <a:r>
              <a:rPr lang="en-US" sz="2000" dirty="0"/>
              <a:t>Repeat these analyses to understand changes</a:t>
            </a:r>
          </a:p>
          <a:p>
            <a:pPr marL="752475" lvl="1" indent="-285750"/>
            <a:r>
              <a:rPr lang="en-US" sz="2000" dirty="0"/>
              <a:t>Look for efficiency improvements or any new features to study</a:t>
            </a:r>
          </a:p>
          <a:p>
            <a:pPr marL="342900" indent="-342900">
              <a:buFont typeface="Arial" panose="020B0604020202020204" pitchFamily="34" charset="0"/>
              <a:buChar char="•"/>
            </a:pPr>
            <a:r>
              <a:rPr lang="en-US" sz="2000" dirty="0"/>
              <a:t>Later analyze CRT-matched tracks</a:t>
            </a:r>
          </a:p>
          <a:p>
            <a:pPr marL="752475" lvl="1" indent="-285750"/>
            <a:r>
              <a:rPr lang="en-US" sz="2000" dirty="0"/>
              <a:t>CRT (Cosmic Ray Tagger) is a set of sensors covering outside of detector </a:t>
            </a:r>
          </a:p>
          <a:p>
            <a:pPr marL="752475" lvl="1" indent="-285750"/>
            <a:r>
              <a:rPr lang="en-US" sz="2000" dirty="0"/>
              <a:t>Detect cosmic particles entering or leaving the cryostat</a:t>
            </a:r>
          </a:p>
          <a:p>
            <a:pPr marL="752475" lvl="1" indent="-285750"/>
            <a:r>
              <a:rPr lang="en-US" sz="2000" dirty="0"/>
              <a:t>CRT hits can be matched to tracks within the TPCs and can provide us with time and position information for tracks that don’t necessarily cross the cathode</a:t>
            </a:r>
          </a:p>
        </p:txBody>
      </p:sp>
      <p:sp>
        <p:nvSpPr>
          <p:cNvPr id="5" name="Footer Placeholder 4">
            <a:extLst>
              <a:ext uri="{FF2B5EF4-FFF2-40B4-BE49-F238E27FC236}">
                <a16:creationId xmlns:a16="http://schemas.microsoft.com/office/drawing/2014/main" id="{632AA25F-BFBA-37D7-E15A-C328B3A7C03E}"/>
              </a:ext>
            </a:extLst>
          </p:cNvPr>
          <p:cNvSpPr>
            <a:spLocks noGrp="1"/>
          </p:cNvSpPr>
          <p:nvPr>
            <p:ph type="ftr" sz="quarter" idx="3"/>
          </p:nvPr>
        </p:nvSpPr>
        <p:spPr/>
        <p:txBody>
          <a:bodyPr/>
          <a:lstStyle/>
          <a:p>
            <a:r>
              <a:rPr lang="en-US" dirty="0"/>
              <a:t>Conclusions and Next Steps</a:t>
            </a:r>
          </a:p>
        </p:txBody>
      </p:sp>
      <p:sp>
        <p:nvSpPr>
          <p:cNvPr id="6" name="Slide Number Placeholder 5">
            <a:extLst>
              <a:ext uri="{FF2B5EF4-FFF2-40B4-BE49-F238E27FC236}">
                <a16:creationId xmlns:a16="http://schemas.microsoft.com/office/drawing/2014/main" id="{79F870AE-B2BD-12CC-115D-4DFF934DA9BC}"/>
              </a:ext>
            </a:extLst>
          </p:cNvPr>
          <p:cNvSpPr>
            <a:spLocks noGrp="1"/>
          </p:cNvSpPr>
          <p:nvPr>
            <p:ph type="sldNum" sz="quarter" idx="4"/>
          </p:nvPr>
        </p:nvSpPr>
        <p:spPr/>
        <p:txBody>
          <a:bodyPr/>
          <a:lstStyle/>
          <a:p>
            <a:fld id="{52B60363-7E9F-BF4A-894A-A30319D3939A}" type="slidenum">
              <a:rPr lang="en-US" smtClean="0"/>
              <a:pPr/>
              <a:t>20</a:t>
            </a:fld>
            <a:endParaRPr lang="en-US" dirty="0"/>
          </a:p>
        </p:txBody>
      </p:sp>
    </p:spTree>
    <p:extLst>
      <p:ext uri="{BB962C8B-B14F-4D97-AF65-F5344CB8AC3E}">
        <p14:creationId xmlns:p14="http://schemas.microsoft.com/office/powerpoint/2010/main" val="764863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186D-DCFA-0F4B-930D-46052664347D}"/>
              </a:ext>
            </a:extLst>
          </p:cNvPr>
          <p:cNvSpPr>
            <a:spLocks noGrp="1"/>
          </p:cNvSpPr>
          <p:nvPr>
            <p:ph type="title"/>
          </p:nvPr>
        </p:nvSpPr>
        <p:spPr/>
        <p:txBody>
          <a:bodyPr/>
          <a:lstStyle/>
          <a:p>
            <a:r>
              <a:rPr lang="en-US" dirty="0"/>
              <a:t>Recap</a:t>
            </a:r>
          </a:p>
        </p:txBody>
      </p:sp>
      <p:sp>
        <p:nvSpPr>
          <p:cNvPr id="23" name="Subtitle 22">
            <a:extLst>
              <a:ext uri="{FF2B5EF4-FFF2-40B4-BE49-F238E27FC236}">
                <a16:creationId xmlns:a16="http://schemas.microsoft.com/office/drawing/2014/main" id="{3C2577C1-B220-6FB1-6ACF-9145DCF29AD0}"/>
              </a:ext>
            </a:extLst>
          </p:cNvPr>
          <p:cNvSpPr>
            <a:spLocks noGrp="1"/>
          </p:cNvSpPr>
          <p:nvPr>
            <p:ph type="subTitle" idx="11"/>
          </p:nvPr>
        </p:nvSpPr>
        <p:spPr/>
        <p:txBody>
          <a:bodyPr vert="horz" lIns="0" tIns="0" rIns="91440" bIns="0" rtlCol="0" anchor="t" anchorCtr="0">
            <a:noAutofit/>
          </a:bodyPr>
          <a:lstStyle/>
          <a:p>
            <a:pPr defTabSz="914400">
              <a:lnSpc>
                <a:spcPct val="120000"/>
              </a:lnSpc>
              <a:buClr>
                <a:srgbClr val="B83A4B"/>
              </a:buClr>
              <a:buFontTx/>
            </a:pPr>
            <a:r>
              <a:rPr lang="en-US" sz="2000" dirty="0"/>
              <a:t>1</a:t>
            </a:r>
          </a:p>
        </p:txBody>
      </p:sp>
      <p:sp>
        <p:nvSpPr>
          <p:cNvPr id="3" name="Text Placeholder 2">
            <a:extLst>
              <a:ext uri="{FF2B5EF4-FFF2-40B4-BE49-F238E27FC236}">
                <a16:creationId xmlns:a16="http://schemas.microsoft.com/office/drawing/2014/main" id="{099545EE-EC30-4043-A123-785F9845EC1D}"/>
              </a:ext>
            </a:extLst>
          </p:cNvPr>
          <p:cNvSpPr>
            <a:spLocks noGrp="1"/>
          </p:cNvSpPr>
          <p:nvPr>
            <p:ph type="body" idx="18"/>
          </p:nvPr>
        </p:nvSpPr>
        <p:spPr/>
        <p:txBody>
          <a:bodyPr tIns="0" bIns="0" anchor="t" anchorCtr="0">
            <a:noAutofit/>
          </a:bodyPr>
          <a:lstStyle/>
          <a:p>
            <a:r>
              <a:rPr lang="en-US" sz="2000" dirty="0"/>
              <a:t>2</a:t>
            </a:r>
          </a:p>
        </p:txBody>
      </p:sp>
      <p:sp>
        <p:nvSpPr>
          <p:cNvPr id="4" name="Text Placeholder 3">
            <a:extLst>
              <a:ext uri="{FF2B5EF4-FFF2-40B4-BE49-F238E27FC236}">
                <a16:creationId xmlns:a16="http://schemas.microsoft.com/office/drawing/2014/main" id="{23E27179-5508-5446-A2C1-AA5BE413E1E8}"/>
              </a:ext>
            </a:extLst>
          </p:cNvPr>
          <p:cNvSpPr>
            <a:spLocks noGrp="1"/>
          </p:cNvSpPr>
          <p:nvPr>
            <p:ph type="body" idx="19"/>
          </p:nvPr>
        </p:nvSpPr>
        <p:spPr/>
        <p:txBody>
          <a:bodyPr tIns="0" bIns="0" anchor="t" anchorCtr="0">
            <a:noAutofit/>
          </a:bodyPr>
          <a:lstStyle/>
          <a:p>
            <a:r>
              <a:rPr lang="en-US" sz="2000" dirty="0"/>
              <a:t>3</a:t>
            </a:r>
          </a:p>
          <a:p>
            <a:endParaRPr lang="en-US" sz="2000" dirty="0"/>
          </a:p>
        </p:txBody>
      </p:sp>
      <p:sp>
        <p:nvSpPr>
          <p:cNvPr id="5" name="Text Placeholder 4">
            <a:extLst>
              <a:ext uri="{FF2B5EF4-FFF2-40B4-BE49-F238E27FC236}">
                <a16:creationId xmlns:a16="http://schemas.microsoft.com/office/drawing/2014/main" id="{F122ABE6-E1D1-724B-B002-C8886849427A}"/>
              </a:ext>
            </a:extLst>
          </p:cNvPr>
          <p:cNvSpPr>
            <a:spLocks noGrp="1"/>
          </p:cNvSpPr>
          <p:nvPr>
            <p:ph type="body" sz="quarter" idx="28"/>
          </p:nvPr>
        </p:nvSpPr>
        <p:spPr/>
        <p:txBody>
          <a:bodyPr/>
          <a:lstStyle/>
          <a:p>
            <a:pPr>
              <a:lnSpc>
                <a:spcPct val="100000"/>
              </a:lnSpc>
            </a:pPr>
            <a:r>
              <a:rPr lang="en-US" sz="2400" b="0" dirty="0"/>
              <a:t>What is a Neutrino?</a:t>
            </a:r>
          </a:p>
          <a:p>
            <a:pPr>
              <a:lnSpc>
                <a:spcPct val="100000"/>
              </a:lnSpc>
            </a:pPr>
            <a:endParaRPr lang="en-US" sz="2400" b="0" dirty="0"/>
          </a:p>
        </p:txBody>
      </p:sp>
      <p:sp>
        <p:nvSpPr>
          <p:cNvPr id="10" name="Text Placeholder 9">
            <a:extLst>
              <a:ext uri="{FF2B5EF4-FFF2-40B4-BE49-F238E27FC236}">
                <a16:creationId xmlns:a16="http://schemas.microsoft.com/office/drawing/2014/main" id="{9AC0E7A5-5A51-6944-B992-2B2D40475FF3}"/>
              </a:ext>
            </a:extLst>
          </p:cNvPr>
          <p:cNvSpPr>
            <a:spLocks noGrp="1"/>
          </p:cNvSpPr>
          <p:nvPr>
            <p:ph type="body" sz="quarter" idx="30"/>
          </p:nvPr>
        </p:nvSpPr>
        <p:spPr/>
        <p:txBody>
          <a:bodyPr/>
          <a:lstStyle/>
          <a:p>
            <a:pPr>
              <a:lnSpc>
                <a:spcPct val="100000"/>
              </a:lnSpc>
            </a:pPr>
            <a:r>
              <a:rPr lang="en-US" sz="2400" b="0" dirty="0"/>
              <a:t>Detector Overview</a:t>
            </a:r>
          </a:p>
          <a:p>
            <a:pPr>
              <a:lnSpc>
                <a:spcPct val="100000"/>
              </a:lnSpc>
            </a:pPr>
            <a:endParaRPr lang="en-US" sz="2400" b="0" dirty="0"/>
          </a:p>
        </p:txBody>
      </p:sp>
      <p:sp>
        <p:nvSpPr>
          <p:cNvPr id="24" name="Text Placeholder 23">
            <a:extLst>
              <a:ext uri="{FF2B5EF4-FFF2-40B4-BE49-F238E27FC236}">
                <a16:creationId xmlns:a16="http://schemas.microsoft.com/office/drawing/2014/main" id="{491C953B-A201-03C7-31C7-DC36CCDA2894}"/>
              </a:ext>
            </a:extLst>
          </p:cNvPr>
          <p:cNvSpPr>
            <a:spLocks noGrp="1"/>
          </p:cNvSpPr>
          <p:nvPr>
            <p:ph type="body" sz="quarter" idx="32"/>
          </p:nvPr>
        </p:nvSpPr>
        <p:spPr/>
        <p:txBody>
          <a:bodyPr/>
          <a:lstStyle/>
          <a:p>
            <a:pPr>
              <a:lnSpc>
                <a:spcPct val="100000"/>
              </a:lnSpc>
            </a:pPr>
            <a:r>
              <a:rPr lang="en-US" sz="2400" b="0" dirty="0"/>
              <a:t>Trigger System</a:t>
            </a:r>
          </a:p>
        </p:txBody>
      </p:sp>
      <p:sp>
        <p:nvSpPr>
          <p:cNvPr id="26" name="Text Placeholder 25">
            <a:extLst>
              <a:ext uri="{FF2B5EF4-FFF2-40B4-BE49-F238E27FC236}">
                <a16:creationId xmlns:a16="http://schemas.microsoft.com/office/drawing/2014/main" id="{8BC5A891-7D43-8AC5-E64A-0F47B399D9E5}"/>
              </a:ext>
            </a:extLst>
          </p:cNvPr>
          <p:cNvSpPr>
            <a:spLocks noGrp="1"/>
          </p:cNvSpPr>
          <p:nvPr>
            <p:ph type="body" idx="34"/>
          </p:nvPr>
        </p:nvSpPr>
        <p:spPr/>
        <p:txBody>
          <a:bodyPr tIns="0" bIns="0" anchor="t" anchorCtr="0">
            <a:noAutofit/>
          </a:bodyPr>
          <a:lstStyle/>
          <a:p>
            <a:r>
              <a:rPr lang="en-US" sz="2000" dirty="0"/>
              <a:t>5</a:t>
            </a:r>
          </a:p>
        </p:txBody>
      </p:sp>
      <p:sp>
        <p:nvSpPr>
          <p:cNvPr id="27" name="Text Placeholder 26">
            <a:extLst>
              <a:ext uri="{FF2B5EF4-FFF2-40B4-BE49-F238E27FC236}">
                <a16:creationId xmlns:a16="http://schemas.microsoft.com/office/drawing/2014/main" id="{0EB14048-7665-D41C-81FF-4913480A352D}"/>
              </a:ext>
            </a:extLst>
          </p:cNvPr>
          <p:cNvSpPr>
            <a:spLocks noGrp="1"/>
          </p:cNvSpPr>
          <p:nvPr>
            <p:ph type="body" idx="35"/>
          </p:nvPr>
        </p:nvSpPr>
        <p:spPr/>
        <p:txBody>
          <a:bodyPr tIns="0" bIns="0" anchor="t" anchorCtr="0">
            <a:noAutofit/>
          </a:bodyPr>
          <a:lstStyle/>
          <a:p>
            <a:r>
              <a:rPr lang="en-US" sz="2000" dirty="0"/>
              <a:t>6</a:t>
            </a:r>
          </a:p>
        </p:txBody>
      </p:sp>
      <p:sp>
        <p:nvSpPr>
          <p:cNvPr id="28" name="Text Placeholder 27">
            <a:extLst>
              <a:ext uri="{FF2B5EF4-FFF2-40B4-BE49-F238E27FC236}">
                <a16:creationId xmlns:a16="http://schemas.microsoft.com/office/drawing/2014/main" id="{7F740242-6751-129B-C92D-45C85459010E}"/>
              </a:ext>
            </a:extLst>
          </p:cNvPr>
          <p:cNvSpPr>
            <a:spLocks noGrp="1"/>
          </p:cNvSpPr>
          <p:nvPr>
            <p:ph type="body" sz="quarter" idx="36"/>
          </p:nvPr>
        </p:nvSpPr>
        <p:spPr/>
        <p:txBody>
          <a:bodyPr/>
          <a:lstStyle/>
          <a:p>
            <a:pPr>
              <a:lnSpc>
                <a:spcPct val="100000"/>
              </a:lnSpc>
            </a:pPr>
            <a:r>
              <a:rPr lang="en-US" sz="2400" b="0" dirty="0"/>
              <a:t>Efficiency Analysis</a:t>
            </a:r>
          </a:p>
        </p:txBody>
      </p:sp>
      <p:sp>
        <p:nvSpPr>
          <p:cNvPr id="30" name="Text Placeholder 29">
            <a:extLst>
              <a:ext uri="{FF2B5EF4-FFF2-40B4-BE49-F238E27FC236}">
                <a16:creationId xmlns:a16="http://schemas.microsoft.com/office/drawing/2014/main" id="{0885DBF6-08B1-16F6-C8DA-56501AEDF3F0}"/>
              </a:ext>
            </a:extLst>
          </p:cNvPr>
          <p:cNvSpPr>
            <a:spLocks noGrp="1"/>
          </p:cNvSpPr>
          <p:nvPr>
            <p:ph type="body" sz="quarter" idx="38"/>
          </p:nvPr>
        </p:nvSpPr>
        <p:spPr/>
        <p:txBody>
          <a:bodyPr/>
          <a:lstStyle/>
          <a:p>
            <a:pPr>
              <a:lnSpc>
                <a:spcPct val="100000"/>
              </a:lnSpc>
            </a:pPr>
            <a:r>
              <a:rPr lang="en-US" sz="2400" b="0" dirty="0"/>
              <a:t>The 2m Track Anomaly</a:t>
            </a:r>
          </a:p>
        </p:txBody>
      </p:sp>
      <p:sp>
        <p:nvSpPr>
          <p:cNvPr id="32" name="Text Placeholder 31">
            <a:extLst>
              <a:ext uri="{FF2B5EF4-FFF2-40B4-BE49-F238E27FC236}">
                <a16:creationId xmlns:a16="http://schemas.microsoft.com/office/drawing/2014/main" id="{617110CC-7D58-B5E9-7556-D54956FA8362}"/>
              </a:ext>
            </a:extLst>
          </p:cNvPr>
          <p:cNvSpPr>
            <a:spLocks noGrp="1"/>
          </p:cNvSpPr>
          <p:nvPr>
            <p:ph type="body" sz="quarter" idx="40"/>
          </p:nvPr>
        </p:nvSpPr>
        <p:spPr/>
        <p:txBody>
          <a:bodyPr/>
          <a:lstStyle/>
          <a:p>
            <a:pPr>
              <a:lnSpc>
                <a:spcPct val="100000"/>
              </a:lnSpc>
            </a:pPr>
            <a:r>
              <a:rPr lang="en-US" sz="2400" b="0" dirty="0"/>
              <a:t>Conclusions and Next Steps</a:t>
            </a:r>
          </a:p>
        </p:txBody>
      </p:sp>
      <p:sp>
        <p:nvSpPr>
          <p:cNvPr id="34" name="Text Placeholder 33">
            <a:extLst>
              <a:ext uri="{FF2B5EF4-FFF2-40B4-BE49-F238E27FC236}">
                <a16:creationId xmlns:a16="http://schemas.microsoft.com/office/drawing/2014/main" id="{80C883A9-ACF5-549D-6FE0-EE17275F0270}"/>
              </a:ext>
            </a:extLst>
          </p:cNvPr>
          <p:cNvSpPr>
            <a:spLocks noGrp="1"/>
          </p:cNvSpPr>
          <p:nvPr>
            <p:ph type="body" idx="42"/>
          </p:nvPr>
        </p:nvSpPr>
        <p:spPr/>
        <p:txBody>
          <a:bodyPr tIns="0" bIns="0" anchor="t" anchorCtr="0">
            <a:noAutofit/>
          </a:bodyPr>
          <a:lstStyle/>
          <a:p>
            <a:r>
              <a:rPr lang="en-US" sz="2000" dirty="0"/>
              <a:t>4</a:t>
            </a:r>
          </a:p>
        </p:txBody>
      </p:sp>
      <p:sp>
        <p:nvSpPr>
          <p:cNvPr id="15" name="Footer Placeholder 14">
            <a:extLst>
              <a:ext uri="{FF2B5EF4-FFF2-40B4-BE49-F238E27FC236}">
                <a16:creationId xmlns:a16="http://schemas.microsoft.com/office/drawing/2014/main" id="{F12BF4A7-C68A-9E42-B06B-B43A637A5434}"/>
              </a:ext>
            </a:extLst>
          </p:cNvPr>
          <p:cNvSpPr>
            <a:spLocks noGrp="1"/>
          </p:cNvSpPr>
          <p:nvPr>
            <p:ph type="ftr" sz="quarter" idx="3"/>
          </p:nvPr>
        </p:nvSpPr>
        <p:spPr/>
        <p:txBody>
          <a:bodyPr/>
          <a:lstStyle/>
          <a:p>
            <a:r>
              <a:rPr lang="en-US" dirty="0"/>
              <a:t>Trigger Efficiency Analysis in the ICARUS Neutrino Detector</a:t>
            </a:r>
          </a:p>
        </p:txBody>
      </p:sp>
      <p:sp>
        <p:nvSpPr>
          <p:cNvPr id="16" name="Slide Number Placeholder 15">
            <a:extLst>
              <a:ext uri="{FF2B5EF4-FFF2-40B4-BE49-F238E27FC236}">
                <a16:creationId xmlns:a16="http://schemas.microsoft.com/office/drawing/2014/main" id="{A49FB4E6-195C-CE4F-B45C-EDAC7BA435AD}"/>
              </a:ext>
            </a:extLst>
          </p:cNvPr>
          <p:cNvSpPr>
            <a:spLocks noGrp="1"/>
          </p:cNvSpPr>
          <p:nvPr>
            <p:ph type="sldNum" sz="quarter" idx="4"/>
          </p:nvPr>
        </p:nvSpPr>
        <p:spPr/>
        <p:txBody>
          <a:bodyPr/>
          <a:lstStyle/>
          <a:p>
            <a:fld id="{52B60363-7E9F-BF4A-894A-A30319D3939A}" type="slidenum">
              <a:rPr lang="en-US" smtClean="0"/>
              <a:pPr/>
              <a:t>21</a:t>
            </a:fld>
            <a:endParaRPr lang="en-US" dirty="0"/>
          </a:p>
        </p:txBody>
      </p:sp>
    </p:spTree>
    <p:extLst>
      <p:ext uri="{BB962C8B-B14F-4D97-AF65-F5344CB8AC3E}">
        <p14:creationId xmlns:p14="http://schemas.microsoft.com/office/powerpoint/2010/main" val="4075143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D7133F2-E825-0788-0B85-EEA866B0437C}"/>
              </a:ext>
            </a:extLst>
          </p:cNvPr>
          <p:cNvSpPr>
            <a:spLocks noGrp="1"/>
          </p:cNvSpPr>
          <p:nvPr>
            <p:ph type="title"/>
          </p:nvPr>
        </p:nvSpPr>
        <p:spPr/>
        <p:txBody>
          <a:bodyPr/>
          <a:lstStyle/>
          <a:p>
            <a:r>
              <a:rPr lang="en-US" dirty="0"/>
              <a:t>Acknowledgements</a:t>
            </a:r>
          </a:p>
        </p:txBody>
      </p:sp>
      <p:sp>
        <p:nvSpPr>
          <p:cNvPr id="27" name="Text Placeholder 26">
            <a:extLst>
              <a:ext uri="{FF2B5EF4-FFF2-40B4-BE49-F238E27FC236}">
                <a16:creationId xmlns:a16="http://schemas.microsoft.com/office/drawing/2014/main" id="{C8B933EE-A886-EEEA-9F9D-56475518D4D7}"/>
              </a:ext>
            </a:extLst>
          </p:cNvPr>
          <p:cNvSpPr>
            <a:spLocks noGrp="1"/>
          </p:cNvSpPr>
          <p:nvPr>
            <p:ph type="body" sz="quarter" idx="16"/>
          </p:nvPr>
        </p:nvSpPr>
        <p:spPr>
          <a:xfrm>
            <a:off x="800100" y="1213256"/>
            <a:ext cx="10553700" cy="4844644"/>
          </a:xfrm>
        </p:spPr>
        <p:txBody>
          <a:bodyPr/>
          <a:lstStyle/>
          <a:p>
            <a:r>
              <a:rPr lang="en-US" sz="2000" dirty="0"/>
              <a:t>I would like to acknowledge Dr. Gianluca Petrillo, the ICARUS Trigger Working Group, the SLAC Neutrino Group, Erin and Hillary, my fellow interns, the DOE, and everyone here for listening to my talk!</a:t>
            </a:r>
          </a:p>
        </p:txBody>
      </p:sp>
      <p:pic>
        <p:nvPicPr>
          <p:cNvPr id="3074" name="Picture 2" descr="ICARUS - EDG">
            <a:extLst>
              <a:ext uri="{FF2B5EF4-FFF2-40B4-BE49-F238E27FC236}">
                <a16:creationId xmlns:a16="http://schemas.microsoft.com/office/drawing/2014/main" id="{A5D84DAA-4042-7D80-4038-EBC0FA0AE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547" y="2629241"/>
            <a:ext cx="2185147" cy="30155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ogo Resources | SLAC National Accelerator Laboratory">
            <a:extLst>
              <a:ext uri="{FF2B5EF4-FFF2-40B4-BE49-F238E27FC236}">
                <a16:creationId xmlns:a16="http://schemas.microsoft.com/office/drawing/2014/main" id="{3C1264A2-5507-45D0-906A-399D3D9B1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4847" y="2629241"/>
            <a:ext cx="5370606" cy="8837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e-logo - Brevard and Indian River County Home Builder">
            <a:extLst>
              <a:ext uri="{FF2B5EF4-FFF2-40B4-BE49-F238E27FC236}">
                <a16:creationId xmlns:a16="http://schemas.microsoft.com/office/drawing/2014/main" id="{C2FDEFE5-6729-4179-26DB-4BAD58119B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4847" y="4294400"/>
            <a:ext cx="5370606" cy="1350344"/>
          </a:xfrm>
          <a:prstGeom prst="rect">
            <a:avLst/>
          </a:prstGeom>
          <a:noFill/>
          <a:extLst>
            <a:ext uri="{909E8E84-426E-40DD-AFC4-6F175D3DCCD1}">
              <a14:hiddenFill xmlns:a14="http://schemas.microsoft.com/office/drawing/2010/main">
                <a:solidFill>
                  <a:srgbClr val="FFFFFF"/>
                </a:solidFill>
              </a14:hiddenFill>
            </a:ext>
          </a:extLst>
        </p:spPr>
      </p:pic>
      <p:sp>
        <p:nvSpPr>
          <p:cNvPr id="30" name="Slide Number Placeholder 15">
            <a:extLst>
              <a:ext uri="{FF2B5EF4-FFF2-40B4-BE49-F238E27FC236}">
                <a16:creationId xmlns:a16="http://schemas.microsoft.com/office/drawing/2014/main" id="{231D4D04-DE3A-81BA-71E6-98C1B25AD15D}"/>
              </a:ext>
            </a:extLst>
          </p:cNvPr>
          <p:cNvSpPr>
            <a:spLocks noGrp="1"/>
          </p:cNvSpPr>
          <p:nvPr>
            <p:ph type="sldNum" sz="quarter" idx="4"/>
          </p:nvPr>
        </p:nvSpPr>
        <p:spPr>
          <a:xfrm>
            <a:off x="8610600" y="6282824"/>
            <a:ext cx="2743200" cy="365125"/>
          </a:xfrm>
        </p:spPr>
        <p:txBody>
          <a:bodyPr/>
          <a:lstStyle/>
          <a:p>
            <a:fld id="{52B60363-7E9F-BF4A-894A-A30319D3939A}" type="slidenum">
              <a:rPr lang="en-US" smtClean="0"/>
              <a:pPr/>
              <a:t>22</a:t>
            </a:fld>
            <a:endParaRPr lang="en-US" dirty="0"/>
          </a:p>
        </p:txBody>
      </p:sp>
    </p:spTree>
    <p:extLst>
      <p:ext uri="{BB962C8B-B14F-4D97-AF65-F5344CB8AC3E}">
        <p14:creationId xmlns:p14="http://schemas.microsoft.com/office/powerpoint/2010/main" val="2562849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63CD-EA22-BF0B-F587-35BE5B215A0F}"/>
              </a:ext>
            </a:extLst>
          </p:cNvPr>
          <p:cNvSpPr>
            <a:spLocks noGrp="1"/>
          </p:cNvSpPr>
          <p:nvPr>
            <p:ph type="title"/>
          </p:nvPr>
        </p:nvSpPr>
        <p:spPr/>
        <p:txBody>
          <a:bodyPr/>
          <a:lstStyle/>
          <a:p>
            <a:r>
              <a:rPr lang="en-US" dirty="0"/>
              <a:t>Thank you for listening! Any questions?</a:t>
            </a:r>
          </a:p>
        </p:txBody>
      </p:sp>
      <p:sp>
        <p:nvSpPr>
          <p:cNvPr id="4" name="Slide Number Placeholder 3">
            <a:extLst>
              <a:ext uri="{FF2B5EF4-FFF2-40B4-BE49-F238E27FC236}">
                <a16:creationId xmlns:a16="http://schemas.microsoft.com/office/drawing/2014/main" id="{37E303B6-AA0F-B401-7D9B-20DFDA0C5E9E}"/>
              </a:ext>
            </a:extLst>
          </p:cNvPr>
          <p:cNvSpPr>
            <a:spLocks noGrp="1"/>
          </p:cNvSpPr>
          <p:nvPr>
            <p:ph type="sldNum" sz="quarter" idx="4"/>
          </p:nvPr>
        </p:nvSpPr>
        <p:spPr/>
        <p:txBody>
          <a:bodyPr/>
          <a:lstStyle/>
          <a:p>
            <a:fld id="{52B60363-7E9F-BF4A-894A-A30319D3939A}" type="slidenum">
              <a:rPr lang="en-US" smtClean="0"/>
              <a:pPr/>
              <a:t>23</a:t>
            </a:fld>
            <a:endParaRPr lang="en-US" dirty="0"/>
          </a:p>
        </p:txBody>
      </p:sp>
    </p:spTree>
    <p:extLst>
      <p:ext uri="{BB962C8B-B14F-4D97-AF65-F5344CB8AC3E}">
        <p14:creationId xmlns:p14="http://schemas.microsoft.com/office/powerpoint/2010/main" val="2052044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1D2F-7C69-2B4D-B204-AA451E517889}"/>
              </a:ext>
            </a:extLst>
          </p:cNvPr>
          <p:cNvSpPr>
            <a:spLocks noGrp="1"/>
          </p:cNvSpPr>
          <p:nvPr>
            <p:ph type="title"/>
          </p:nvPr>
        </p:nvSpPr>
        <p:spPr/>
        <p:txBody>
          <a:bodyPr/>
          <a:lstStyle/>
          <a:p>
            <a:r>
              <a:rPr lang="en-US" dirty="0"/>
              <a:t>What is a Neutrino?</a:t>
            </a:r>
          </a:p>
        </p:txBody>
      </p:sp>
      <p:sp>
        <p:nvSpPr>
          <p:cNvPr id="3" name="Text Placeholder 2">
            <a:extLst>
              <a:ext uri="{FF2B5EF4-FFF2-40B4-BE49-F238E27FC236}">
                <a16:creationId xmlns:a16="http://schemas.microsoft.com/office/drawing/2014/main" id="{962BB2AF-11D5-094B-B2A7-606D7C434DD5}"/>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1EEB644-08CC-6541-BE00-A4F14C228EBF}"/>
              </a:ext>
            </a:extLst>
          </p:cNvPr>
          <p:cNvSpPr>
            <a:spLocks noGrp="1"/>
          </p:cNvSpPr>
          <p:nvPr>
            <p:ph type="sldNum" sz="quarter" idx="4"/>
          </p:nvPr>
        </p:nvSpPr>
        <p:spPr/>
        <p:txBody>
          <a:bodyPr/>
          <a:lstStyle/>
          <a:p>
            <a:fld id="{52B60363-7E9F-BF4A-894A-A30319D3939A}" type="slidenum">
              <a:rPr lang="en-US" smtClean="0"/>
              <a:pPr/>
              <a:t>3</a:t>
            </a:fld>
            <a:endParaRPr lang="en-US" dirty="0"/>
          </a:p>
        </p:txBody>
      </p:sp>
    </p:spTree>
    <p:extLst>
      <p:ext uri="{BB962C8B-B14F-4D97-AF65-F5344CB8AC3E}">
        <p14:creationId xmlns:p14="http://schemas.microsoft.com/office/powerpoint/2010/main" val="2192745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790EEA-8689-3B46-AA04-8DE592B69F69}"/>
              </a:ext>
            </a:extLst>
          </p:cNvPr>
          <p:cNvSpPr>
            <a:spLocks noGrp="1"/>
          </p:cNvSpPr>
          <p:nvPr>
            <p:ph type="title"/>
          </p:nvPr>
        </p:nvSpPr>
        <p:spPr/>
        <p:txBody>
          <a:bodyPr/>
          <a:lstStyle/>
          <a:p>
            <a:r>
              <a:rPr lang="en-US" dirty="0"/>
              <a:t>What is a Neutrino?</a:t>
            </a:r>
          </a:p>
        </p:txBody>
      </p:sp>
      <p:sp>
        <p:nvSpPr>
          <p:cNvPr id="7" name="Text Placeholder 6">
            <a:extLst>
              <a:ext uri="{FF2B5EF4-FFF2-40B4-BE49-F238E27FC236}">
                <a16:creationId xmlns:a16="http://schemas.microsoft.com/office/drawing/2014/main" id="{AF5B0E10-3C80-F8CE-49FF-2C69E7F738D7}"/>
              </a:ext>
            </a:extLst>
          </p:cNvPr>
          <p:cNvSpPr>
            <a:spLocks noGrp="1"/>
          </p:cNvSpPr>
          <p:nvPr>
            <p:ph type="body" sz="quarter" idx="16"/>
          </p:nvPr>
        </p:nvSpPr>
        <p:spPr>
          <a:xfrm>
            <a:off x="819149" y="1049336"/>
            <a:ext cx="10553700" cy="4867729"/>
          </a:xfrm>
        </p:spPr>
        <p:txBody>
          <a:bodyPr/>
          <a:lstStyle/>
          <a:p>
            <a:pPr marL="285750" indent="-285750">
              <a:buFont typeface="Arial" panose="020B0604020202020204" pitchFamily="34" charset="0"/>
              <a:buChar char="•"/>
            </a:pPr>
            <a:r>
              <a:rPr lang="en-US" sz="2000" dirty="0"/>
              <a:t>Nearly massless, neutrally charged elementary particles that are very difficult to detect</a:t>
            </a:r>
          </a:p>
          <a:p>
            <a:pPr marL="285750" indent="-285750">
              <a:buFont typeface="Arial" panose="020B0604020202020204" pitchFamily="34" charset="0"/>
              <a:buChar char="•"/>
            </a:pPr>
            <a:r>
              <a:rPr lang="en-US" sz="2000" dirty="0"/>
              <a:t>Formed as a byproduct of nuclear reactions</a:t>
            </a:r>
          </a:p>
          <a:p>
            <a:pPr marL="285750" indent="-285750">
              <a:buFont typeface="Arial" panose="020B0604020202020204" pitchFamily="34" charset="0"/>
              <a:buChar char="•"/>
            </a:pPr>
            <a:r>
              <a:rPr lang="en-US" sz="2000" dirty="0"/>
              <a:t>Many potential applications, including in nuclear weapons safety and supernova research</a:t>
            </a:r>
          </a:p>
          <a:p>
            <a:pPr marL="285750" indent="-285750">
              <a:buFont typeface="Arial" panose="020B0604020202020204" pitchFamily="34" charset="0"/>
              <a:buChar char="•"/>
            </a:pPr>
            <a:r>
              <a:rPr lang="en-US" sz="2000" dirty="0"/>
              <a:t>Many properties yet to be understood</a:t>
            </a:r>
          </a:p>
          <a:p>
            <a:endParaRPr lang="en-US" dirty="0"/>
          </a:p>
        </p:txBody>
      </p:sp>
      <p:sp>
        <p:nvSpPr>
          <p:cNvPr id="5" name="Footer Placeholder 4">
            <a:extLst>
              <a:ext uri="{FF2B5EF4-FFF2-40B4-BE49-F238E27FC236}">
                <a16:creationId xmlns:a16="http://schemas.microsoft.com/office/drawing/2014/main" id="{45E78ED3-7240-2A49-82A8-20E9CD36F5C7}"/>
              </a:ext>
            </a:extLst>
          </p:cNvPr>
          <p:cNvSpPr>
            <a:spLocks noGrp="1"/>
          </p:cNvSpPr>
          <p:nvPr>
            <p:ph type="ftr" sz="quarter" idx="3"/>
          </p:nvPr>
        </p:nvSpPr>
        <p:spPr/>
        <p:txBody>
          <a:bodyPr/>
          <a:lstStyle/>
          <a:p>
            <a:r>
              <a:rPr lang="en-US" dirty="0"/>
              <a:t>What is a Neutrino?</a:t>
            </a:r>
          </a:p>
        </p:txBody>
      </p:sp>
      <p:sp>
        <p:nvSpPr>
          <p:cNvPr id="6" name="Slide Number Placeholder 5">
            <a:extLst>
              <a:ext uri="{FF2B5EF4-FFF2-40B4-BE49-F238E27FC236}">
                <a16:creationId xmlns:a16="http://schemas.microsoft.com/office/drawing/2014/main" id="{1F442FA9-5E89-7D41-A21C-2B75E7B339F4}"/>
              </a:ext>
            </a:extLst>
          </p:cNvPr>
          <p:cNvSpPr>
            <a:spLocks noGrp="1"/>
          </p:cNvSpPr>
          <p:nvPr>
            <p:ph type="sldNum" sz="quarter" idx="4"/>
          </p:nvPr>
        </p:nvSpPr>
        <p:spPr/>
        <p:txBody>
          <a:bodyPr/>
          <a:lstStyle/>
          <a:p>
            <a:fld id="{52B60363-7E9F-BF4A-894A-A30319D3939A}" type="slidenum">
              <a:rPr lang="en-US" smtClean="0"/>
              <a:pPr/>
              <a:t>4</a:t>
            </a:fld>
            <a:endParaRPr lang="en-US" dirty="0"/>
          </a:p>
        </p:txBody>
      </p:sp>
      <p:pic>
        <p:nvPicPr>
          <p:cNvPr id="4098" name="Picture 2">
            <a:extLst>
              <a:ext uri="{FF2B5EF4-FFF2-40B4-BE49-F238E27FC236}">
                <a16:creationId xmlns:a16="http://schemas.microsoft.com/office/drawing/2014/main" id="{1B81BA64-679F-D071-850F-E774E52BD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259" y="3003389"/>
            <a:ext cx="8412942" cy="26608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474B36-C3EC-175F-FC7F-DC8F533CBFB3}"/>
              </a:ext>
            </a:extLst>
          </p:cNvPr>
          <p:cNvSpPr txBox="1"/>
          <p:nvPr/>
        </p:nvSpPr>
        <p:spPr>
          <a:xfrm>
            <a:off x="1823258" y="5638280"/>
            <a:ext cx="8412942" cy="830997"/>
          </a:xfrm>
          <a:prstGeom prst="rect">
            <a:avLst/>
          </a:prstGeom>
          <a:noFill/>
        </p:spPr>
        <p:txBody>
          <a:bodyPr wrap="square" rtlCol="0">
            <a:spAutoFit/>
          </a:bodyPr>
          <a:lstStyle/>
          <a:p>
            <a:r>
              <a:rPr lang="en-US" sz="1600" dirty="0"/>
              <a:t>Figure 1. (a) Electron neutrino entering detector from the left, interacting to turn into an electron and a secondary particle. (b) Muon neutrino entering detector from the top left, interacting to turn into a muon (long track) and secondary particle (short track). Image credits: ICARUS collaboration</a:t>
            </a:r>
          </a:p>
        </p:txBody>
      </p:sp>
      <p:sp>
        <p:nvSpPr>
          <p:cNvPr id="2" name="TextBox 1">
            <a:extLst>
              <a:ext uri="{FF2B5EF4-FFF2-40B4-BE49-F238E27FC236}">
                <a16:creationId xmlns:a16="http://schemas.microsoft.com/office/drawing/2014/main" id="{9F859FF6-B0FB-792B-ED0A-656080B3C967}"/>
              </a:ext>
            </a:extLst>
          </p:cNvPr>
          <p:cNvSpPr txBox="1"/>
          <p:nvPr/>
        </p:nvSpPr>
        <p:spPr>
          <a:xfrm>
            <a:off x="4668058" y="5268948"/>
            <a:ext cx="539094" cy="369332"/>
          </a:xfrm>
          <a:prstGeom prst="rect">
            <a:avLst/>
          </a:prstGeom>
          <a:noFill/>
        </p:spPr>
        <p:txBody>
          <a:bodyPr wrap="square" rtlCol="0">
            <a:spAutoFit/>
          </a:bodyPr>
          <a:lstStyle/>
          <a:p>
            <a:r>
              <a:rPr lang="en-US" dirty="0">
                <a:solidFill>
                  <a:schemeClr val="bg1"/>
                </a:solidFill>
              </a:rPr>
              <a:t>(a)</a:t>
            </a:r>
          </a:p>
        </p:txBody>
      </p:sp>
      <p:sp>
        <p:nvSpPr>
          <p:cNvPr id="4" name="TextBox 3">
            <a:extLst>
              <a:ext uri="{FF2B5EF4-FFF2-40B4-BE49-F238E27FC236}">
                <a16:creationId xmlns:a16="http://schemas.microsoft.com/office/drawing/2014/main" id="{349E52B1-3910-076C-4DAE-867F9CD1F603}"/>
              </a:ext>
            </a:extLst>
          </p:cNvPr>
          <p:cNvSpPr txBox="1"/>
          <p:nvPr/>
        </p:nvSpPr>
        <p:spPr>
          <a:xfrm>
            <a:off x="9815785" y="5268948"/>
            <a:ext cx="552956" cy="369332"/>
          </a:xfrm>
          <a:prstGeom prst="rect">
            <a:avLst/>
          </a:prstGeom>
          <a:noFill/>
        </p:spPr>
        <p:txBody>
          <a:bodyPr wrap="square" rtlCol="0">
            <a:spAutoFit/>
          </a:bodyPr>
          <a:lstStyle/>
          <a:p>
            <a:r>
              <a:rPr lang="en-US" dirty="0">
                <a:solidFill>
                  <a:schemeClr val="bg1"/>
                </a:solidFill>
              </a:rPr>
              <a:t>(b)</a:t>
            </a:r>
          </a:p>
        </p:txBody>
      </p:sp>
    </p:spTree>
    <p:extLst>
      <p:ext uri="{BB962C8B-B14F-4D97-AF65-F5344CB8AC3E}">
        <p14:creationId xmlns:p14="http://schemas.microsoft.com/office/powerpoint/2010/main" val="1730101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1D2F-7C69-2B4D-B204-AA451E517889}"/>
              </a:ext>
            </a:extLst>
          </p:cNvPr>
          <p:cNvSpPr>
            <a:spLocks noGrp="1"/>
          </p:cNvSpPr>
          <p:nvPr>
            <p:ph type="title"/>
          </p:nvPr>
        </p:nvSpPr>
        <p:spPr/>
        <p:txBody>
          <a:bodyPr/>
          <a:lstStyle/>
          <a:p>
            <a:r>
              <a:rPr lang="en-US" dirty="0"/>
              <a:t>Detector Overview</a:t>
            </a:r>
          </a:p>
        </p:txBody>
      </p:sp>
      <p:sp>
        <p:nvSpPr>
          <p:cNvPr id="3" name="Text Placeholder 2">
            <a:extLst>
              <a:ext uri="{FF2B5EF4-FFF2-40B4-BE49-F238E27FC236}">
                <a16:creationId xmlns:a16="http://schemas.microsoft.com/office/drawing/2014/main" id="{962BB2AF-11D5-094B-B2A7-606D7C434DD5}"/>
              </a:ext>
            </a:extLst>
          </p:cNvPr>
          <p:cNvSpPr>
            <a:spLocks noGrp="1"/>
          </p:cNvSpPr>
          <p:nvPr>
            <p:ph type="body" sz="quarter" idx="10"/>
          </p:nvPr>
        </p:nvSpPr>
        <p:spPr/>
        <p:txBody>
          <a:bodyPr/>
          <a:lstStyle/>
          <a:p>
            <a:r>
              <a:rPr lang="en-US" dirty="0"/>
              <a:t>2</a:t>
            </a:r>
          </a:p>
        </p:txBody>
      </p:sp>
      <p:sp>
        <p:nvSpPr>
          <p:cNvPr id="4" name="Slide Number Placeholder 3">
            <a:extLst>
              <a:ext uri="{FF2B5EF4-FFF2-40B4-BE49-F238E27FC236}">
                <a16:creationId xmlns:a16="http://schemas.microsoft.com/office/drawing/2014/main" id="{81EEB644-08CC-6541-BE00-A4F14C228EBF}"/>
              </a:ext>
            </a:extLst>
          </p:cNvPr>
          <p:cNvSpPr>
            <a:spLocks noGrp="1"/>
          </p:cNvSpPr>
          <p:nvPr>
            <p:ph type="sldNum" sz="quarter" idx="4"/>
          </p:nvPr>
        </p:nvSpPr>
        <p:spPr/>
        <p:txBody>
          <a:bodyPr/>
          <a:lstStyle/>
          <a:p>
            <a:fld id="{52B60363-7E9F-BF4A-894A-A30319D3939A}" type="slidenum">
              <a:rPr lang="en-US" smtClean="0"/>
              <a:pPr/>
              <a:t>5</a:t>
            </a:fld>
            <a:endParaRPr lang="en-US" dirty="0"/>
          </a:p>
        </p:txBody>
      </p:sp>
    </p:spTree>
    <p:extLst>
      <p:ext uri="{BB962C8B-B14F-4D97-AF65-F5344CB8AC3E}">
        <p14:creationId xmlns:p14="http://schemas.microsoft.com/office/powerpoint/2010/main" val="211270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E34EAF-F492-8D63-4C8C-C013127AD385}"/>
              </a:ext>
            </a:extLst>
          </p:cNvPr>
          <p:cNvSpPr>
            <a:spLocks noGrp="1"/>
          </p:cNvSpPr>
          <p:nvPr>
            <p:ph type="body" sz="quarter" idx="16"/>
          </p:nvPr>
        </p:nvSpPr>
        <p:spPr>
          <a:xfrm>
            <a:off x="800100" y="1508698"/>
            <a:ext cx="10553700" cy="4549202"/>
          </a:xfrm>
        </p:spPr>
        <p:txBody>
          <a:bodyPr/>
          <a:lstStyle/>
          <a:p>
            <a:pPr marL="285750" indent="-285750">
              <a:lnSpc>
                <a:spcPct val="114000"/>
              </a:lnSpc>
              <a:buFont typeface="Arial" panose="020B0604020202020204" pitchFamily="34" charset="0"/>
              <a:buChar char="•"/>
            </a:pPr>
            <a:r>
              <a:rPr lang="en-US" sz="2000" dirty="0"/>
              <a:t>Liquid Argon Time Projection Chamber (</a:t>
            </a:r>
            <a:r>
              <a:rPr lang="en-US" sz="2000" dirty="0" err="1"/>
              <a:t>LArTPC</a:t>
            </a:r>
            <a:r>
              <a:rPr lang="en-US" sz="2000" dirty="0"/>
              <a:t>) Detector</a:t>
            </a:r>
          </a:p>
          <a:p>
            <a:pPr marL="752475" lvl="1" indent="-285750">
              <a:lnSpc>
                <a:spcPct val="114000"/>
              </a:lnSpc>
            </a:pPr>
            <a:r>
              <a:rPr lang="en-US" sz="2000" dirty="0"/>
              <a:t>Creates digital images of neutrino interactions to better understand their properties</a:t>
            </a:r>
          </a:p>
          <a:p>
            <a:pPr marL="285750" indent="-285750">
              <a:lnSpc>
                <a:spcPct val="114000"/>
              </a:lnSpc>
              <a:buFont typeface="Arial" panose="020B0604020202020204" pitchFamily="34" charset="0"/>
              <a:buChar char="•"/>
            </a:pPr>
            <a:r>
              <a:rPr lang="en-US" sz="2000" dirty="0"/>
              <a:t>Part of the Short Baseline Neutrino Program at Fermilab</a:t>
            </a:r>
          </a:p>
          <a:p>
            <a:pPr marL="285750" indent="-285750">
              <a:lnSpc>
                <a:spcPct val="114000"/>
              </a:lnSpc>
              <a:buFont typeface="Arial" panose="020B0604020202020204" pitchFamily="34" charset="0"/>
              <a:buChar char="•"/>
            </a:pPr>
            <a:r>
              <a:rPr lang="en-US" sz="2000" dirty="0"/>
              <a:t>Composed of two semi-independent cryostats, each containing two </a:t>
            </a:r>
            <a:r>
              <a:rPr lang="en-US" sz="2000" dirty="0" err="1"/>
              <a:t>LArTPCs</a:t>
            </a:r>
            <a:endParaRPr lang="en-US" sz="2000" dirty="0"/>
          </a:p>
          <a:p>
            <a:endParaRPr lang="en-US" dirty="0"/>
          </a:p>
        </p:txBody>
      </p:sp>
      <p:sp>
        <p:nvSpPr>
          <p:cNvPr id="5" name="Footer Placeholder 4">
            <a:extLst>
              <a:ext uri="{FF2B5EF4-FFF2-40B4-BE49-F238E27FC236}">
                <a16:creationId xmlns:a16="http://schemas.microsoft.com/office/drawing/2014/main" id="{C5DFECA1-1417-F893-232D-C4F3341F14B5}"/>
              </a:ext>
            </a:extLst>
          </p:cNvPr>
          <p:cNvSpPr>
            <a:spLocks noGrp="1"/>
          </p:cNvSpPr>
          <p:nvPr>
            <p:ph type="ftr" sz="quarter" idx="3"/>
          </p:nvPr>
        </p:nvSpPr>
        <p:spPr/>
        <p:txBody>
          <a:bodyPr/>
          <a:lstStyle/>
          <a:p>
            <a:r>
              <a:rPr lang="en-US" dirty="0"/>
              <a:t>Detector Overview</a:t>
            </a:r>
          </a:p>
        </p:txBody>
      </p:sp>
      <p:sp>
        <p:nvSpPr>
          <p:cNvPr id="6" name="Slide Number Placeholder 5">
            <a:extLst>
              <a:ext uri="{FF2B5EF4-FFF2-40B4-BE49-F238E27FC236}">
                <a16:creationId xmlns:a16="http://schemas.microsoft.com/office/drawing/2014/main" id="{ED16ADAF-F5BC-0C46-3799-D2289ADA5F6B}"/>
              </a:ext>
            </a:extLst>
          </p:cNvPr>
          <p:cNvSpPr>
            <a:spLocks noGrp="1"/>
          </p:cNvSpPr>
          <p:nvPr>
            <p:ph type="sldNum" sz="quarter" idx="4"/>
          </p:nvPr>
        </p:nvSpPr>
        <p:spPr/>
        <p:txBody>
          <a:bodyPr/>
          <a:lstStyle/>
          <a:p>
            <a:fld id="{52B60363-7E9F-BF4A-894A-A30319D3939A}" type="slidenum">
              <a:rPr lang="en-US" smtClean="0"/>
              <a:pPr/>
              <a:t>6</a:t>
            </a:fld>
            <a:endParaRPr lang="en-US" dirty="0"/>
          </a:p>
        </p:txBody>
      </p:sp>
      <p:pic>
        <p:nvPicPr>
          <p:cNvPr id="7" name="Picture 2" descr="ICARUS gets ready to fly">
            <a:extLst>
              <a:ext uri="{FF2B5EF4-FFF2-40B4-BE49-F238E27FC236}">
                <a16:creationId xmlns:a16="http://schemas.microsoft.com/office/drawing/2014/main" id="{7E34A876-F2D6-BFEE-5579-84F7982E5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509" y="3284012"/>
            <a:ext cx="7184982" cy="280382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6AAEF79D-8200-961F-811F-A412970E37E2}"/>
              </a:ext>
            </a:extLst>
          </p:cNvPr>
          <p:cNvSpPr>
            <a:spLocks noGrp="1"/>
          </p:cNvSpPr>
          <p:nvPr>
            <p:ph type="body" sz="quarter" idx="13"/>
          </p:nvPr>
        </p:nvSpPr>
        <p:spPr>
          <a:xfrm>
            <a:off x="800100" y="1110216"/>
            <a:ext cx="10553700" cy="398482"/>
          </a:xfrm>
        </p:spPr>
        <p:txBody>
          <a:bodyPr/>
          <a:lstStyle/>
          <a:p>
            <a:r>
              <a:rPr lang="en-US" dirty="0">
                <a:latin typeface="Arial" panose="020B0604020202020204" pitchFamily="34" charset="0"/>
                <a:cs typeface="Arial" panose="020B0604020202020204" pitchFamily="34" charset="0"/>
              </a:rPr>
              <a:t>Imaging Cosmic And Rare Underground Signals</a:t>
            </a:r>
            <a:endParaRPr lang="en-US" dirty="0"/>
          </a:p>
        </p:txBody>
      </p:sp>
      <p:sp>
        <p:nvSpPr>
          <p:cNvPr id="9" name="Title 6">
            <a:extLst>
              <a:ext uri="{FF2B5EF4-FFF2-40B4-BE49-F238E27FC236}">
                <a16:creationId xmlns:a16="http://schemas.microsoft.com/office/drawing/2014/main" id="{6E7ACFF9-F8C3-C6B0-03AE-3867224773DA}"/>
              </a:ext>
            </a:extLst>
          </p:cNvPr>
          <p:cNvSpPr>
            <a:spLocks noGrp="1"/>
          </p:cNvSpPr>
          <p:nvPr>
            <p:ph type="title"/>
          </p:nvPr>
        </p:nvSpPr>
        <p:spPr>
          <a:xfrm>
            <a:off x="800100" y="266701"/>
            <a:ext cx="10553700" cy="632152"/>
          </a:xfrm>
        </p:spPr>
        <p:txBody>
          <a:bodyPr>
            <a:normAutofit/>
          </a:bodyPr>
          <a:lstStyle/>
          <a:p>
            <a:r>
              <a:rPr lang="en-US" dirty="0"/>
              <a:t>ICARUS Detector</a:t>
            </a:r>
          </a:p>
        </p:txBody>
      </p:sp>
      <p:sp>
        <p:nvSpPr>
          <p:cNvPr id="10" name="TextBox 9">
            <a:extLst>
              <a:ext uri="{FF2B5EF4-FFF2-40B4-BE49-F238E27FC236}">
                <a16:creationId xmlns:a16="http://schemas.microsoft.com/office/drawing/2014/main" id="{00CDCA66-1758-6919-34B0-15607F8B0833}"/>
              </a:ext>
            </a:extLst>
          </p:cNvPr>
          <p:cNvSpPr txBox="1"/>
          <p:nvPr/>
        </p:nvSpPr>
        <p:spPr>
          <a:xfrm>
            <a:off x="2503509" y="6083608"/>
            <a:ext cx="7184982" cy="338554"/>
          </a:xfrm>
          <a:prstGeom prst="rect">
            <a:avLst/>
          </a:prstGeom>
          <a:noFill/>
        </p:spPr>
        <p:txBody>
          <a:bodyPr wrap="square" rtlCol="0">
            <a:spAutoFit/>
          </a:bodyPr>
          <a:lstStyle/>
          <a:p>
            <a:r>
              <a:rPr lang="en-US" sz="1600" dirty="0"/>
              <a:t>Figure 2. Overview of SBN at Fermilab. Image credits: ICARUS collaboration</a:t>
            </a:r>
          </a:p>
        </p:txBody>
      </p:sp>
    </p:spTree>
    <p:extLst>
      <p:ext uri="{BB962C8B-B14F-4D97-AF65-F5344CB8AC3E}">
        <p14:creationId xmlns:p14="http://schemas.microsoft.com/office/powerpoint/2010/main" val="221337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EE8D77E9-ACE4-0545-D161-8B7D6C550FB4}"/>
              </a:ext>
            </a:extLst>
          </p:cNvPr>
          <p:cNvPicPr>
            <a:picLocks noChangeAspect="1"/>
          </p:cNvPicPr>
          <p:nvPr/>
        </p:nvPicPr>
        <p:blipFill rotWithShape="1">
          <a:blip r:embed="rId3"/>
          <a:srcRect l="9307" t="5192" r="9238" b="8196"/>
          <a:stretch/>
        </p:blipFill>
        <p:spPr>
          <a:xfrm>
            <a:off x="5401432" y="1110216"/>
            <a:ext cx="6418336" cy="4748900"/>
          </a:xfrm>
          <a:prstGeom prst="rect">
            <a:avLst/>
          </a:prstGeom>
        </p:spPr>
      </p:pic>
      <p:sp>
        <p:nvSpPr>
          <p:cNvPr id="3" name="Text Placeholder 2">
            <a:extLst>
              <a:ext uri="{FF2B5EF4-FFF2-40B4-BE49-F238E27FC236}">
                <a16:creationId xmlns:a16="http://schemas.microsoft.com/office/drawing/2014/main" id="{E2E37241-F17B-E44A-912B-D51A6D25D388}"/>
              </a:ext>
            </a:extLst>
          </p:cNvPr>
          <p:cNvSpPr>
            <a:spLocks noGrp="1"/>
          </p:cNvSpPr>
          <p:nvPr>
            <p:ph type="body" sz="quarter" idx="13"/>
          </p:nvPr>
        </p:nvSpPr>
        <p:spPr/>
        <p:txBody>
          <a:bodyPr/>
          <a:lstStyle/>
          <a:p>
            <a:r>
              <a:rPr lang="en-US" dirty="0">
                <a:latin typeface="Arial" panose="020B0604020202020204" pitchFamily="34" charset="0"/>
                <a:cs typeface="Arial" panose="020B0604020202020204" pitchFamily="34" charset="0"/>
              </a:rPr>
              <a:t>Imaging Cosmic And Rare Underground Signals</a:t>
            </a:r>
            <a:endParaRPr lang="en-US" dirty="0"/>
          </a:p>
        </p:txBody>
      </p:sp>
      <p:sp>
        <p:nvSpPr>
          <p:cNvPr id="7" name="Title 6">
            <a:extLst>
              <a:ext uri="{FF2B5EF4-FFF2-40B4-BE49-F238E27FC236}">
                <a16:creationId xmlns:a16="http://schemas.microsoft.com/office/drawing/2014/main" id="{2C465955-3A2F-3D4D-96D8-0357705DEA13}"/>
              </a:ext>
            </a:extLst>
          </p:cNvPr>
          <p:cNvSpPr>
            <a:spLocks noGrp="1"/>
          </p:cNvSpPr>
          <p:nvPr>
            <p:ph type="title"/>
          </p:nvPr>
        </p:nvSpPr>
        <p:spPr/>
        <p:txBody>
          <a:bodyPr>
            <a:normAutofit/>
          </a:bodyPr>
          <a:lstStyle/>
          <a:p>
            <a:r>
              <a:rPr lang="en-US" dirty="0"/>
              <a:t>ICARUS Detector</a:t>
            </a:r>
          </a:p>
        </p:txBody>
      </p:sp>
      <p:sp>
        <p:nvSpPr>
          <p:cNvPr id="4" name="Text Placeholder 3">
            <a:extLst>
              <a:ext uri="{FF2B5EF4-FFF2-40B4-BE49-F238E27FC236}">
                <a16:creationId xmlns:a16="http://schemas.microsoft.com/office/drawing/2014/main" id="{7B6BC60E-951A-9144-AA50-3DF2B2297136}"/>
              </a:ext>
            </a:extLst>
          </p:cNvPr>
          <p:cNvSpPr>
            <a:spLocks noGrp="1"/>
          </p:cNvSpPr>
          <p:nvPr>
            <p:ph type="body" sz="quarter" idx="16"/>
          </p:nvPr>
        </p:nvSpPr>
        <p:spPr>
          <a:xfrm>
            <a:off x="800099" y="1605068"/>
            <a:ext cx="5852160" cy="2908875"/>
          </a:xfrm>
        </p:spPr>
        <p:txBody>
          <a:bodyPr/>
          <a:lstStyle/>
          <a:p>
            <a:pPr marL="285750" indent="-285750">
              <a:buFont typeface="Arial" panose="020B0604020202020204" pitchFamily="34" charset="0"/>
              <a:buChar char="•"/>
            </a:pPr>
            <a:r>
              <a:rPr lang="en-US" sz="2000" dirty="0" err="1"/>
              <a:t>LArTPC</a:t>
            </a:r>
            <a:r>
              <a:rPr lang="en-US" sz="2000" dirty="0"/>
              <a:t> reads drifting charge </a:t>
            </a:r>
            <a:r>
              <a:rPr lang="en-US" sz="2000" dirty="0">
                <a:sym typeface="Wingdings" pitchFamily="2" charset="2"/>
              </a:rPr>
              <a:t> slow! (</a:t>
            </a:r>
            <a:r>
              <a:rPr lang="en-US" sz="2000" dirty="0" err="1">
                <a:sym typeface="Wingdings" pitchFamily="2" charset="2"/>
              </a:rPr>
              <a:t>ms</a:t>
            </a:r>
            <a:r>
              <a:rPr lang="en-US" sz="2000" dirty="0">
                <a:sym typeface="Wingdings" pitchFamily="2" charset="2"/>
              </a:rPr>
              <a:t>)</a:t>
            </a:r>
          </a:p>
          <a:p>
            <a:pPr marL="285750" indent="-285750">
              <a:buFont typeface="Arial" panose="020B0604020202020204" pitchFamily="34" charset="0"/>
              <a:buChar char="•"/>
            </a:pPr>
            <a:r>
              <a:rPr lang="en-US" sz="2000" dirty="0">
                <a:sym typeface="Wingdings" pitchFamily="2" charset="2"/>
              </a:rPr>
              <a:t>PMTs (photomultipliers) detect light  fast! (ns)</a:t>
            </a:r>
          </a:p>
          <a:p>
            <a:pPr marL="285750" indent="-285750">
              <a:buFont typeface="Arial" panose="020B0604020202020204" pitchFamily="34" charset="0"/>
              <a:buChar char="•"/>
            </a:pPr>
            <a:r>
              <a:rPr lang="en-US" sz="2000" dirty="0">
                <a:sym typeface="Wingdings" pitchFamily="2" charset="2"/>
              </a:rPr>
              <a:t>Within drift time, many cosmic rays pass through detector creating background</a:t>
            </a:r>
          </a:p>
          <a:p>
            <a:pPr marL="285750" indent="-285750">
              <a:buFont typeface="Arial" panose="020B0604020202020204" pitchFamily="34" charset="0"/>
              <a:buChar char="•"/>
            </a:pPr>
            <a:r>
              <a:rPr lang="en-US" sz="2000" dirty="0">
                <a:sym typeface="Wingdings" pitchFamily="2" charset="2"/>
              </a:rPr>
              <a:t>PMTs help us identify cosmic rays</a:t>
            </a:r>
          </a:p>
          <a:p>
            <a:pPr marL="752475" lvl="1" indent="-285750"/>
            <a:endParaRPr lang="en-US" dirty="0"/>
          </a:p>
        </p:txBody>
      </p:sp>
      <p:sp>
        <p:nvSpPr>
          <p:cNvPr id="5" name="Footer Placeholder 4">
            <a:extLst>
              <a:ext uri="{FF2B5EF4-FFF2-40B4-BE49-F238E27FC236}">
                <a16:creationId xmlns:a16="http://schemas.microsoft.com/office/drawing/2014/main" id="{6F1484B9-D1DE-9849-9D9D-24E9B2AE1398}"/>
              </a:ext>
            </a:extLst>
          </p:cNvPr>
          <p:cNvSpPr>
            <a:spLocks noGrp="1"/>
          </p:cNvSpPr>
          <p:nvPr>
            <p:ph type="ftr" sz="quarter" idx="3"/>
          </p:nvPr>
        </p:nvSpPr>
        <p:spPr/>
        <p:txBody>
          <a:bodyPr/>
          <a:lstStyle/>
          <a:p>
            <a:r>
              <a:rPr lang="en-US" dirty="0"/>
              <a:t>Detector Overview</a:t>
            </a:r>
          </a:p>
        </p:txBody>
      </p:sp>
      <p:sp>
        <p:nvSpPr>
          <p:cNvPr id="6" name="Slide Number Placeholder 5">
            <a:extLst>
              <a:ext uri="{FF2B5EF4-FFF2-40B4-BE49-F238E27FC236}">
                <a16:creationId xmlns:a16="http://schemas.microsoft.com/office/drawing/2014/main" id="{BE1F62D6-B1D9-024E-9425-B44AE4ADDF13}"/>
              </a:ext>
            </a:extLst>
          </p:cNvPr>
          <p:cNvSpPr>
            <a:spLocks noGrp="1"/>
          </p:cNvSpPr>
          <p:nvPr>
            <p:ph type="sldNum" sz="quarter" idx="4"/>
          </p:nvPr>
        </p:nvSpPr>
        <p:spPr/>
        <p:txBody>
          <a:bodyPr/>
          <a:lstStyle/>
          <a:p>
            <a:fld id="{52B60363-7E9F-BF4A-894A-A30319D3939A}" type="slidenum">
              <a:rPr lang="en-US" smtClean="0"/>
              <a:pPr/>
              <a:t>7</a:t>
            </a:fld>
            <a:endParaRPr lang="en-US" dirty="0"/>
          </a:p>
        </p:txBody>
      </p:sp>
      <p:sp>
        <p:nvSpPr>
          <p:cNvPr id="2" name="TextBox 1">
            <a:extLst>
              <a:ext uri="{FF2B5EF4-FFF2-40B4-BE49-F238E27FC236}">
                <a16:creationId xmlns:a16="http://schemas.microsoft.com/office/drawing/2014/main" id="{6F411576-A6A1-A812-FC44-88F45F882CD7}"/>
              </a:ext>
            </a:extLst>
          </p:cNvPr>
          <p:cNvSpPr txBox="1"/>
          <p:nvPr/>
        </p:nvSpPr>
        <p:spPr>
          <a:xfrm>
            <a:off x="5401432" y="5816952"/>
            <a:ext cx="6418337" cy="830997"/>
          </a:xfrm>
          <a:prstGeom prst="rect">
            <a:avLst/>
          </a:prstGeom>
          <a:noFill/>
        </p:spPr>
        <p:txBody>
          <a:bodyPr wrap="square" rtlCol="0">
            <a:spAutoFit/>
          </a:bodyPr>
          <a:lstStyle/>
          <a:p>
            <a:r>
              <a:rPr lang="en-US" sz="1600" dirty="0">
                <a:effectLst/>
              </a:rPr>
              <a:t>Figure </a:t>
            </a:r>
            <a:r>
              <a:rPr lang="en-US" sz="1600" dirty="0"/>
              <a:t>3. Overview of Liquid Argon Time Projection Chamber (</a:t>
            </a:r>
            <a:r>
              <a:rPr lang="en-US" sz="1600" dirty="0" err="1"/>
              <a:t>LArTPC</a:t>
            </a:r>
            <a:r>
              <a:rPr lang="en-US" sz="1600" dirty="0"/>
              <a:t>). Image Credits: ANL, FNAL.</a:t>
            </a:r>
          </a:p>
          <a:p>
            <a:endParaRPr lang="en-US" sz="1600" dirty="0">
              <a:effectLst/>
            </a:endParaRPr>
          </a:p>
        </p:txBody>
      </p:sp>
    </p:spTree>
    <p:extLst>
      <p:ext uri="{BB962C8B-B14F-4D97-AF65-F5344CB8AC3E}">
        <p14:creationId xmlns:p14="http://schemas.microsoft.com/office/powerpoint/2010/main" val="3220059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723A-1442-C431-A8B4-56B8001698C1}"/>
              </a:ext>
            </a:extLst>
          </p:cNvPr>
          <p:cNvSpPr>
            <a:spLocks noGrp="1"/>
          </p:cNvSpPr>
          <p:nvPr>
            <p:ph type="title"/>
          </p:nvPr>
        </p:nvSpPr>
        <p:spPr/>
        <p:txBody>
          <a:bodyPr/>
          <a:lstStyle/>
          <a:p>
            <a:r>
              <a:rPr lang="en-US" dirty="0"/>
              <a:t>Trigger System Overview</a:t>
            </a:r>
          </a:p>
        </p:txBody>
      </p:sp>
      <p:sp>
        <p:nvSpPr>
          <p:cNvPr id="3" name="Text Placeholder 2">
            <a:extLst>
              <a:ext uri="{FF2B5EF4-FFF2-40B4-BE49-F238E27FC236}">
                <a16:creationId xmlns:a16="http://schemas.microsoft.com/office/drawing/2014/main" id="{4A3B482E-4B6C-E6FD-167C-05BD36FC72C0}"/>
              </a:ext>
            </a:extLst>
          </p:cNvPr>
          <p:cNvSpPr>
            <a:spLocks noGrp="1"/>
          </p:cNvSpPr>
          <p:nvPr>
            <p:ph type="body" sz="quarter" idx="10"/>
          </p:nvPr>
        </p:nvSpPr>
        <p:spPr/>
        <p:txBody>
          <a:bodyPr/>
          <a:lstStyle/>
          <a:p>
            <a:r>
              <a:rPr lang="en-US" dirty="0"/>
              <a:t>3</a:t>
            </a:r>
          </a:p>
        </p:txBody>
      </p:sp>
      <p:sp>
        <p:nvSpPr>
          <p:cNvPr id="4" name="Slide Number Placeholder 3">
            <a:extLst>
              <a:ext uri="{FF2B5EF4-FFF2-40B4-BE49-F238E27FC236}">
                <a16:creationId xmlns:a16="http://schemas.microsoft.com/office/drawing/2014/main" id="{36EDC434-9591-D26D-8CDA-93E85D257B51}"/>
              </a:ext>
            </a:extLst>
          </p:cNvPr>
          <p:cNvSpPr>
            <a:spLocks noGrp="1"/>
          </p:cNvSpPr>
          <p:nvPr>
            <p:ph type="sldNum" sz="quarter" idx="4"/>
          </p:nvPr>
        </p:nvSpPr>
        <p:spPr/>
        <p:txBody>
          <a:bodyPr/>
          <a:lstStyle/>
          <a:p>
            <a:fld id="{52B60363-7E9F-BF4A-894A-A30319D3939A}" type="slidenum">
              <a:rPr lang="en-US" smtClean="0"/>
              <a:pPr/>
              <a:t>8</a:t>
            </a:fld>
            <a:endParaRPr lang="en-US" dirty="0"/>
          </a:p>
        </p:txBody>
      </p:sp>
    </p:spTree>
    <p:extLst>
      <p:ext uri="{BB962C8B-B14F-4D97-AF65-F5344CB8AC3E}">
        <p14:creationId xmlns:p14="http://schemas.microsoft.com/office/powerpoint/2010/main" val="1996326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E0D42-0F8A-7BD3-8C5F-5A3D0EC9A4FF}"/>
              </a:ext>
            </a:extLst>
          </p:cNvPr>
          <p:cNvSpPr>
            <a:spLocks noGrp="1"/>
          </p:cNvSpPr>
          <p:nvPr>
            <p:ph type="title"/>
          </p:nvPr>
        </p:nvSpPr>
        <p:spPr/>
        <p:txBody>
          <a:bodyPr/>
          <a:lstStyle/>
          <a:p>
            <a:r>
              <a:rPr lang="en-US" dirty="0"/>
              <a:t>Trigger System</a:t>
            </a:r>
          </a:p>
        </p:txBody>
      </p:sp>
      <p:sp>
        <p:nvSpPr>
          <p:cNvPr id="4" name="Text Placeholder 3">
            <a:extLst>
              <a:ext uri="{FF2B5EF4-FFF2-40B4-BE49-F238E27FC236}">
                <a16:creationId xmlns:a16="http://schemas.microsoft.com/office/drawing/2014/main" id="{D35F22DB-498C-F209-82DB-8D6D87CA7B08}"/>
              </a:ext>
            </a:extLst>
          </p:cNvPr>
          <p:cNvSpPr>
            <a:spLocks noGrp="1"/>
          </p:cNvSpPr>
          <p:nvPr>
            <p:ph type="body" sz="quarter" idx="16"/>
          </p:nvPr>
        </p:nvSpPr>
        <p:spPr>
          <a:xfrm>
            <a:off x="800100" y="1146875"/>
            <a:ext cx="10553700" cy="4911025"/>
          </a:xfrm>
        </p:spPr>
        <p:txBody>
          <a:bodyPr/>
          <a:lstStyle/>
          <a:p>
            <a:pPr marL="285750" indent="-285750">
              <a:buFont typeface="Arial" panose="020B0604020202020204" pitchFamily="34" charset="0"/>
              <a:buChar char="•"/>
            </a:pPr>
            <a:r>
              <a:rPr lang="en-US" sz="2000" dirty="0"/>
              <a:t>Hardware system that filters out background in real time</a:t>
            </a:r>
          </a:p>
          <a:p>
            <a:pPr marL="285750" indent="-285750">
              <a:buFont typeface="Arial" panose="020B0604020202020204" pitchFamily="34" charset="0"/>
              <a:buChar char="•"/>
            </a:pPr>
            <a:r>
              <a:rPr lang="en-US" sz="2000" dirty="0"/>
              <a:t>Test different light requirement levels using software emulation</a:t>
            </a:r>
          </a:p>
          <a:p>
            <a:pPr marL="752475" lvl="1" indent="-285750"/>
            <a:r>
              <a:rPr lang="en-US" sz="2000" dirty="0"/>
              <a:t>Each pair of PMTs “triggering” means that one detected light above fixed threshold</a:t>
            </a:r>
          </a:p>
          <a:p>
            <a:pPr marL="752475" lvl="1" indent="-285750"/>
            <a:r>
              <a:rPr lang="en-US" sz="2000" dirty="0"/>
              <a:t>M1: 1 PMT pair triggers within the entire detector</a:t>
            </a:r>
          </a:p>
          <a:p>
            <a:pPr marL="752475" lvl="1" indent="-285750"/>
            <a:r>
              <a:rPr lang="en-US" sz="2000" dirty="0"/>
              <a:t>S3, S5, S8, S10, S15: # of PMT pairs that trigger within 1 of 3 6m sections of detector</a:t>
            </a:r>
          </a:p>
          <a:p>
            <a:pPr marL="285750" indent="-285750">
              <a:buFont typeface="Arial" panose="020B0604020202020204" pitchFamily="34" charset="0"/>
              <a:buChar char="•"/>
            </a:pPr>
            <a:r>
              <a:rPr lang="en-US" sz="2000" dirty="0"/>
              <a:t>Select requirement level that maximizes efficiency of recording desired tracks while minimizing the background we accumulate</a:t>
            </a:r>
          </a:p>
        </p:txBody>
      </p:sp>
      <p:sp>
        <p:nvSpPr>
          <p:cNvPr id="5" name="Footer Placeholder 4">
            <a:extLst>
              <a:ext uri="{FF2B5EF4-FFF2-40B4-BE49-F238E27FC236}">
                <a16:creationId xmlns:a16="http://schemas.microsoft.com/office/drawing/2014/main" id="{F41BB710-4329-8B8B-E45C-3F4732D6186A}"/>
              </a:ext>
            </a:extLst>
          </p:cNvPr>
          <p:cNvSpPr>
            <a:spLocks noGrp="1"/>
          </p:cNvSpPr>
          <p:nvPr>
            <p:ph type="ftr" sz="quarter" idx="3"/>
          </p:nvPr>
        </p:nvSpPr>
        <p:spPr/>
        <p:txBody>
          <a:bodyPr/>
          <a:lstStyle/>
          <a:p>
            <a:r>
              <a:rPr lang="en-US" dirty="0"/>
              <a:t>Trigger System Overview</a:t>
            </a:r>
          </a:p>
        </p:txBody>
      </p:sp>
      <p:sp>
        <p:nvSpPr>
          <p:cNvPr id="6" name="Slide Number Placeholder 5">
            <a:extLst>
              <a:ext uri="{FF2B5EF4-FFF2-40B4-BE49-F238E27FC236}">
                <a16:creationId xmlns:a16="http://schemas.microsoft.com/office/drawing/2014/main" id="{B52DC3A9-6534-C12F-5CEC-A1DC213DDDD2}"/>
              </a:ext>
            </a:extLst>
          </p:cNvPr>
          <p:cNvSpPr>
            <a:spLocks noGrp="1"/>
          </p:cNvSpPr>
          <p:nvPr>
            <p:ph type="sldNum" sz="quarter" idx="4"/>
          </p:nvPr>
        </p:nvSpPr>
        <p:spPr/>
        <p:txBody>
          <a:bodyPr/>
          <a:lstStyle/>
          <a:p>
            <a:fld id="{52B60363-7E9F-BF4A-894A-A30319D3939A}" type="slidenum">
              <a:rPr lang="en-US" smtClean="0"/>
              <a:pPr/>
              <a:t>9</a:t>
            </a:fld>
            <a:endParaRPr lang="en-US" dirty="0"/>
          </a:p>
        </p:txBody>
      </p:sp>
      <p:grpSp>
        <p:nvGrpSpPr>
          <p:cNvPr id="15" name="Group 14">
            <a:extLst>
              <a:ext uri="{FF2B5EF4-FFF2-40B4-BE49-F238E27FC236}">
                <a16:creationId xmlns:a16="http://schemas.microsoft.com/office/drawing/2014/main" id="{46E6CC35-2975-363D-D831-A0ADE9B7961E}"/>
              </a:ext>
            </a:extLst>
          </p:cNvPr>
          <p:cNvGrpSpPr/>
          <p:nvPr/>
        </p:nvGrpSpPr>
        <p:grpSpPr>
          <a:xfrm>
            <a:off x="3448582" y="4193348"/>
            <a:ext cx="5852160" cy="1766539"/>
            <a:chOff x="2381282" y="3395849"/>
            <a:chExt cx="7391335" cy="2537490"/>
          </a:xfrm>
        </p:grpSpPr>
        <p:grpSp>
          <p:nvGrpSpPr>
            <p:cNvPr id="7" name="Google Shape;8281;p82">
              <a:extLst>
                <a:ext uri="{FF2B5EF4-FFF2-40B4-BE49-F238E27FC236}">
                  <a16:creationId xmlns:a16="http://schemas.microsoft.com/office/drawing/2014/main" id="{975FE576-5D25-95F2-D53E-5B8D8A27C681}"/>
                </a:ext>
              </a:extLst>
            </p:cNvPr>
            <p:cNvGrpSpPr/>
            <p:nvPr/>
          </p:nvGrpSpPr>
          <p:grpSpPr>
            <a:xfrm>
              <a:off x="2381282" y="3395849"/>
              <a:ext cx="7391335" cy="2537490"/>
              <a:chOff x="2032647" y="2584509"/>
              <a:chExt cx="5078693" cy="1286991"/>
            </a:xfrm>
          </p:grpSpPr>
          <p:sp>
            <p:nvSpPr>
              <p:cNvPr id="8" name="Google Shape;8282;p82">
                <a:extLst>
                  <a:ext uri="{FF2B5EF4-FFF2-40B4-BE49-F238E27FC236}">
                    <a16:creationId xmlns:a16="http://schemas.microsoft.com/office/drawing/2014/main" id="{5308A459-9B06-236A-26FA-3D8EC7104134}"/>
                  </a:ext>
                </a:extLst>
              </p:cNvPr>
              <p:cNvSpPr/>
              <p:nvPr/>
            </p:nvSpPr>
            <p:spPr>
              <a:xfrm>
                <a:off x="3261869" y="2584509"/>
                <a:ext cx="2620250" cy="387291"/>
              </a:xfrm>
              <a:prstGeom prst="roundRect">
                <a:avLst>
                  <a:gd name="adj" fmla="val 50000"/>
                </a:avLst>
              </a:prstGeom>
              <a:solidFill>
                <a:srgbClr val="53565A"/>
              </a:solidFill>
              <a:ln>
                <a:solidFill>
                  <a:srgbClr val="53565A"/>
                </a:solidFill>
              </a:ln>
            </p:spPr>
            <p:txBody>
              <a:bodyPr spcFirstLastPara="1" wrap="square" lIns="0" tIns="0" rIns="0" bIns="0" anchor="ctr" anchorCtr="0">
                <a:noAutofit/>
              </a:bodyPr>
              <a:lstStyle/>
              <a:p>
                <a:pPr algn="ctr"/>
                <a:r>
                  <a:rPr lang="en-US" sz="2600" dirty="0">
                    <a:solidFill>
                      <a:srgbClr val="FFFFFF"/>
                    </a:solidFill>
                  </a:rPr>
                  <a:t>Light &gt; Requirement</a:t>
                </a:r>
                <a:endParaRPr sz="2600" dirty="0">
                  <a:solidFill>
                    <a:srgbClr val="FFFFFF"/>
                  </a:solidFill>
                </a:endParaRPr>
              </a:p>
            </p:txBody>
          </p:sp>
          <p:sp>
            <p:nvSpPr>
              <p:cNvPr id="9" name="Google Shape;8283;p82">
                <a:extLst>
                  <a:ext uri="{FF2B5EF4-FFF2-40B4-BE49-F238E27FC236}">
                    <a16:creationId xmlns:a16="http://schemas.microsoft.com/office/drawing/2014/main" id="{44B8FF8A-6B00-EB79-F155-F28B158A71D9}"/>
                  </a:ext>
                </a:extLst>
              </p:cNvPr>
              <p:cNvSpPr/>
              <p:nvPr/>
            </p:nvSpPr>
            <p:spPr>
              <a:xfrm>
                <a:off x="5573240" y="3429000"/>
                <a:ext cx="1538100" cy="442500"/>
              </a:xfrm>
              <a:prstGeom prst="roundRect">
                <a:avLst>
                  <a:gd name="adj" fmla="val 50000"/>
                </a:avLst>
              </a:prstGeom>
              <a:solidFill>
                <a:srgbClr val="8C1515"/>
              </a:solidFill>
              <a:ln>
                <a:noFill/>
              </a:ln>
            </p:spPr>
            <p:txBody>
              <a:bodyPr spcFirstLastPara="1" wrap="square" lIns="121900" tIns="121900" rIns="121900" bIns="121900" anchor="ctr" anchorCtr="0">
                <a:noAutofit/>
              </a:bodyPr>
              <a:lstStyle/>
              <a:p>
                <a:pPr algn="ctr"/>
                <a:r>
                  <a:rPr lang="en-US" sz="2600" dirty="0">
                    <a:solidFill>
                      <a:srgbClr val="FFFFFF"/>
                    </a:solidFill>
                  </a:rPr>
                  <a:t>Ignore</a:t>
                </a:r>
                <a:endParaRPr sz="2600" dirty="0">
                  <a:solidFill>
                    <a:srgbClr val="FFFFFF"/>
                  </a:solidFill>
                </a:endParaRPr>
              </a:p>
            </p:txBody>
          </p:sp>
          <p:sp>
            <p:nvSpPr>
              <p:cNvPr id="10" name="Google Shape;8284;p82">
                <a:extLst>
                  <a:ext uri="{FF2B5EF4-FFF2-40B4-BE49-F238E27FC236}">
                    <a16:creationId xmlns:a16="http://schemas.microsoft.com/office/drawing/2014/main" id="{46476A50-9FDC-726B-A047-F337CB5AB2C0}"/>
                  </a:ext>
                </a:extLst>
              </p:cNvPr>
              <p:cNvSpPr/>
              <p:nvPr/>
            </p:nvSpPr>
            <p:spPr>
              <a:xfrm>
                <a:off x="2032647" y="3429000"/>
                <a:ext cx="1538100" cy="442500"/>
              </a:xfrm>
              <a:prstGeom prst="roundRect">
                <a:avLst>
                  <a:gd name="adj" fmla="val 50000"/>
                </a:avLst>
              </a:prstGeom>
              <a:solidFill>
                <a:srgbClr val="8C1515"/>
              </a:solidFill>
              <a:ln>
                <a:noFill/>
              </a:ln>
            </p:spPr>
            <p:txBody>
              <a:bodyPr spcFirstLastPara="1" wrap="square" lIns="121900" tIns="121900" rIns="121900" bIns="121900" anchor="ctr" anchorCtr="0">
                <a:noAutofit/>
              </a:bodyPr>
              <a:lstStyle/>
              <a:p>
                <a:pPr algn="ctr"/>
                <a:r>
                  <a:rPr lang="en-US" sz="2600" dirty="0">
                    <a:solidFill>
                      <a:srgbClr val="FFFFFF"/>
                    </a:solidFill>
                  </a:rPr>
                  <a:t>Record</a:t>
                </a:r>
                <a:endParaRPr sz="2600" dirty="0">
                  <a:solidFill>
                    <a:srgbClr val="FFFFFF"/>
                  </a:solidFill>
                </a:endParaRPr>
              </a:p>
            </p:txBody>
          </p:sp>
          <p:cxnSp>
            <p:nvCxnSpPr>
              <p:cNvPr id="11" name="Google Shape;8289;p82">
                <a:extLst>
                  <a:ext uri="{FF2B5EF4-FFF2-40B4-BE49-F238E27FC236}">
                    <a16:creationId xmlns:a16="http://schemas.microsoft.com/office/drawing/2014/main" id="{B674798C-F1D0-D35F-1842-4EF96AE27903}"/>
                  </a:ext>
                </a:extLst>
              </p:cNvPr>
              <p:cNvCxnSpPr>
                <a:cxnSpLocks/>
                <a:stCxn id="8" idx="2"/>
                <a:endCxn id="9" idx="0"/>
              </p:cNvCxnSpPr>
              <p:nvPr/>
            </p:nvCxnSpPr>
            <p:spPr>
              <a:xfrm rot="16200000" flipH="1">
                <a:off x="5228542" y="2315251"/>
                <a:ext cx="457200" cy="1770297"/>
              </a:xfrm>
              <a:prstGeom prst="bentConnector3">
                <a:avLst>
                  <a:gd name="adj1" fmla="val 50000"/>
                </a:avLst>
              </a:prstGeom>
              <a:solidFill>
                <a:srgbClr val="53565A"/>
              </a:solidFill>
              <a:ln w="28575" cap="flat" cmpd="sng">
                <a:solidFill>
                  <a:srgbClr val="53565A"/>
                </a:solidFill>
                <a:prstDash val="solid"/>
                <a:round/>
                <a:headEnd type="none" w="sm" len="sm"/>
                <a:tailEnd type="none" w="sm" len="sm"/>
              </a:ln>
            </p:spPr>
          </p:cxnSp>
          <p:cxnSp>
            <p:nvCxnSpPr>
              <p:cNvPr id="12" name="Google Shape;8290;p82">
                <a:extLst>
                  <a:ext uri="{FF2B5EF4-FFF2-40B4-BE49-F238E27FC236}">
                    <a16:creationId xmlns:a16="http://schemas.microsoft.com/office/drawing/2014/main" id="{9B176FDF-5CE5-5CD6-6F10-5852FC5420E7}"/>
                  </a:ext>
                </a:extLst>
              </p:cNvPr>
              <p:cNvCxnSpPr>
                <a:cxnSpLocks/>
                <a:stCxn id="10" idx="0"/>
                <a:endCxn id="8" idx="2"/>
              </p:cNvCxnSpPr>
              <p:nvPr/>
            </p:nvCxnSpPr>
            <p:spPr>
              <a:xfrm rot="5400000" flipH="1" flipV="1">
                <a:off x="3458246" y="2315253"/>
                <a:ext cx="457200" cy="1770297"/>
              </a:xfrm>
              <a:prstGeom prst="bentConnector3">
                <a:avLst>
                  <a:gd name="adj1" fmla="val 50000"/>
                </a:avLst>
              </a:prstGeom>
              <a:solidFill>
                <a:srgbClr val="53565A"/>
              </a:solidFill>
              <a:ln w="28575" cap="flat" cmpd="sng">
                <a:solidFill>
                  <a:srgbClr val="53565A"/>
                </a:solidFill>
                <a:prstDash val="solid"/>
                <a:round/>
                <a:headEnd type="none" w="sm" len="sm"/>
                <a:tailEnd type="none" w="sm" len="sm"/>
              </a:ln>
            </p:spPr>
          </p:cxnSp>
        </p:grpSp>
        <p:sp>
          <p:nvSpPr>
            <p:cNvPr id="13" name="TextBox 12">
              <a:extLst>
                <a:ext uri="{FF2B5EF4-FFF2-40B4-BE49-F238E27FC236}">
                  <a16:creationId xmlns:a16="http://schemas.microsoft.com/office/drawing/2014/main" id="{DAC94078-4124-87A8-CECF-605B6FCB78BD}"/>
                </a:ext>
              </a:extLst>
            </p:cNvPr>
            <p:cNvSpPr txBox="1"/>
            <p:nvPr/>
          </p:nvSpPr>
          <p:spPr>
            <a:xfrm>
              <a:off x="3500528" y="4033105"/>
              <a:ext cx="902689" cy="645848"/>
            </a:xfrm>
            <a:prstGeom prst="rect">
              <a:avLst/>
            </a:prstGeom>
            <a:noFill/>
          </p:spPr>
          <p:txBody>
            <a:bodyPr wrap="none" rtlCol="0">
              <a:spAutoFit/>
            </a:bodyPr>
            <a:lstStyle/>
            <a:p>
              <a:r>
                <a:rPr lang="en-US" sz="2600" dirty="0"/>
                <a:t>True</a:t>
              </a:r>
            </a:p>
          </p:txBody>
        </p:sp>
        <p:sp>
          <p:nvSpPr>
            <p:cNvPr id="14" name="TextBox 13">
              <a:extLst>
                <a:ext uri="{FF2B5EF4-FFF2-40B4-BE49-F238E27FC236}">
                  <a16:creationId xmlns:a16="http://schemas.microsoft.com/office/drawing/2014/main" id="{B8004429-7002-7B76-1191-26E67982BB0D}"/>
                </a:ext>
              </a:extLst>
            </p:cNvPr>
            <p:cNvSpPr txBox="1"/>
            <p:nvPr/>
          </p:nvSpPr>
          <p:spPr>
            <a:xfrm>
              <a:off x="7740945" y="4033105"/>
              <a:ext cx="993787" cy="645848"/>
            </a:xfrm>
            <a:prstGeom prst="rect">
              <a:avLst/>
            </a:prstGeom>
            <a:noFill/>
          </p:spPr>
          <p:txBody>
            <a:bodyPr wrap="none" rtlCol="0">
              <a:spAutoFit/>
            </a:bodyPr>
            <a:lstStyle/>
            <a:p>
              <a:r>
                <a:rPr lang="en-US" sz="2600" dirty="0"/>
                <a:t>False</a:t>
              </a:r>
            </a:p>
          </p:txBody>
        </p:sp>
      </p:grpSp>
      <p:sp>
        <p:nvSpPr>
          <p:cNvPr id="2" name="TextBox 1">
            <a:extLst>
              <a:ext uri="{FF2B5EF4-FFF2-40B4-BE49-F238E27FC236}">
                <a16:creationId xmlns:a16="http://schemas.microsoft.com/office/drawing/2014/main" id="{A61DDC68-47B1-587F-9C0B-CB3100D0E376}"/>
              </a:ext>
            </a:extLst>
          </p:cNvPr>
          <p:cNvSpPr txBox="1"/>
          <p:nvPr/>
        </p:nvSpPr>
        <p:spPr>
          <a:xfrm>
            <a:off x="4673992" y="6069456"/>
            <a:ext cx="3401338" cy="338554"/>
          </a:xfrm>
          <a:prstGeom prst="rect">
            <a:avLst/>
          </a:prstGeom>
          <a:noFill/>
        </p:spPr>
        <p:txBody>
          <a:bodyPr wrap="square" rtlCol="0">
            <a:spAutoFit/>
          </a:bodyPr>
          <a:lstStyle/>
          <a:p>
            <a:r>
              <a:rPr lang="en-US" sz="1600" dirty="0">
                <a:effectLst/>
              </a:rPr>
              <a:t>Figure 4</a:t>
            </a:r>
            <a:r>
              <a:rPr lang="en-US" sz="1600" dirty="0"/>
              <a:t>. ICARUS Trigger System Logic. </a:t>
            </a:r>
            <a:endParaRPr lang="en-US" sz="1600" dirty="0">
              <a:effectLst/>
            </a:endParaRPr>
          </a:p>
        </p:txBody>
      </p:sp>
    </p:spTree>
    <p:extLst>
      <p:ext uri="{BB962C8B-B14F-4D97-AF65-F5344CB8AC3E}">
        <p14:creationId xmlns:p14="http://schemas.microsoft.com/office/powerpoint/2010/main" val="441019246"/>
      </p:ext>
    </p:extLst>
  </p:cSld>
  <p:clrMapOvr>
    <a:masterClrMapping/>
  </p:clrMapOvr>
</p:sld>
</file>

<file path=ppt/theme/theme1.xml><?xml version="1.0" encoding="utf-8"?>
<a:theme xmlns:a="http://schemas.openxmlformats.org/drawingml/2006/main" name="SLAC Covers/Title Slides">
  <a:themeElements>
    <a:clrScheme name="Custom 3">
      <a:dk1>
        <a:srgbClr val="000000"/>
      </a:dk1>
      <a:lt1>
        <a:srgbClr val="FFFFFF"/>
      </a:lt1>
      <a:dk2>
        <a:srgbClr val="44546A"/>
      </a:dk2>
      <a:lt2>
        <a:srgbClr val="E7E6E6"/>
      </a:lt2>
      <a:accent1>
        <a:srgbClr val="8C1515"/>
      </a:accent1>
      <a:accent2>
        <a:srgbClr val="4198B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AC_PPT_Presentation_031622" id="{4765C110-CC2B-6E45-B2B3-75F5A1911DB3}" vid="{9DA077EA-6666-B14D-81C9-2FD28442B6D0}"/>
    </a:ext>
  </a:extLst>
</a:theme>
</file>

<file path=ppt/theme/theme2.xml><?xml version="1.0" encoding="utf-8"?>
<a:theme xmlns:a="http://schemas.openxmlformats.org/drawingml/2006/main" name="SLAC Interior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AC_PPT_Presentation_031622" id="{4765C110-CC2B-6E45-B2B3-75F5A1911DB3}" vid="{7FBC852C-56B0-CE44-BF70-AA1CE13EFFE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Title Slides</Template>
  <TotalTime>15075</TotalTime>
  <Words>954</Words>
  <Application>Microsoft Macintosh PowerPoint</Application>
  <PresentationFormat>Widescreen</PresentationFormat>
  <Paragraphs>168</Paragraphs>
  <Slides>23</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Lato Black</vt:lpstr>
      <vt:lpstr>Montserrat</vt:lpstr>
      <vt:lpstr>Lato</vt:lpstr>
      <vt:lpstr>Calibri</vt:lpstr>
      <vt:lpstr>Cambria Math</vt:lpstr>
      <vt:lpstr>Arial</vt:lpstr>
      <vt:lpstr>SLAC Covers/Title Slides</vt:lpstr>
      <vt:lpstr>SLAC Interior Slides</vt:lpstr>
      <vt:lpstr>PowerPoint Presentation</vt:lpstr>
      <vt:lpstr>Agenda</vt:lpstr>
      <vt:lpstr>What is a Neutrino?</vt:lpstr>
      <vt:lpstr>What is a Neutrino?</vt:lpstr>
      <vt:lpstr>Detector Overview</vt:lpstr>
      <vt:lpstr>ICARUS Detector</vt:lpstr>
      <vt:lpstr>ICARUS Detector</vt:lpstr>
      <vt:lpstr>Trigger System Overview</vt:lpstr>
      <vt:lpstr>Trigger System</vt:lpstr>
      <vt:lpstr>Efficiency Analysis</vt:lpstr>
      <vt:lpstr>What does our data look like?</vt:lpstr>
      <vt:lpstr>Efficiency of Trigger as a function of Track Length</vt:lpstr>
      <vt:lpstr>Efficiency of Trigger as a function of Track Length</vt:lpstr>
      <vt:lpstr>The 2m Track Anomaly</vt:lpstr>
      <vt:lpstr>The 2m Track Anomaly</vt:lpstr>
      <vt:lpstr>Shifting the Trigger Emulation Window</vt:lpstr>
      <vt:lpstr>Shifting the Trigger Emulation Window: East Cryostat</vt:lpstr>
      <vt:lpstr>Shifting the Trigger Emulation Window: West Cryostat</vt:lpstr>
      <vt:lpstr>Conclusions and Next Steps</vt:lpstr>
      <vt:lpstr>Conclusions and Next Steps</vt:lpstr>
      <vt:lpstr>Recap</vt:lpstr>
      <vt:lpstr>Acknowledgements</vt:lpstr>
      <vt:lpstr>Thank you for listening! Any 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Tanvi Krishnan</dc:creator>
  <cp:keywords/>
  <dc:description/>
  <cp:lastModifiedBy>Tanvi Krishnan</cp:lastModifiedBy>
  <cp:revision>12</cp:revision>
  <dcterms:created xsi:type="dcterms:W3CDTF">2022-07-22T17:13:35Z</dcterms:created>
  <dcterms:modified xsi:type="dcterms:W3CDTF">2022-08-08T18:45:26Z</dcterms:modified>
  <cp:category/>
</cp:coreProperties>
</file>